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80" r:id="rId5"/>
    <p:sldId id="283" r:id="rId6"/>
    <p:sldId id="284" r:id="rId7"/>
    <p:sldId id="259" r:id="rId8"/>
    <p:sldId id="261" r:id="rId9"/>
    <p:sldId id="278" r:id="rId10"/>
    <p:sldId id="279" r:id="rId11"/>
    <p:sldId id="285" r:id="rId12"/>
    <p:sldId id="286" r:id="rId13"/>
    <p:sldId id="287" r:id="rId14"/>
    <p:sldId id="264" r:id="rId15"/>
    <p:sldId id="267" r:id="rId16"/>
  </p:sldIdLst>
  <p:sldSz cx="9144000" cy="5143500" type="screen16x9"/>
  <p:notesSz cx="6858000" cy="91440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Playfair Display" panose="00000500000000000000" pitchFamily="2" charset="0"/>
      <p:regular r:id="rId22"/>
      <p:bold r:id="rId23"/>
      <p:italic r:id="rId24"/>
      <p:boldItalic r:id="rId25"/>
    </p:embeddedFont>
    <p:embeddedFont>
      <p:font typeface="Raleway Black" pitchFamily="2" charset="0"/>
      <p:bold r:id="rId26"/>
      <p:boldItalic r:id="rId27"/>
    </p:embeddedFont>
    <p:embeddedFont>
      <p:font typeface="Raleway Light" pitchFamily="2" charset="0"/>
      <p:regular r:id="rId28"/>
      <p:bold r:id="rId29"/>
      <p:italic r:id="rId30"/>
      <p:boldItalic r:id="rId31"/>
    </p:embeddedFont>
    <p:embeddedFont>
      <p:font typeface="Raleway Medium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4" roundtripDataSignature="AMtx7mheF4qEVABn0LyuzcNiV1TQn7Phj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328DE2-930F-D519-DC30-C43429FD5736}" name="Jabson Cavalcante Dias" initials="JD" userId="S::jabsondias@mec.gov.br::2fc8c6c7-d618-432b-aeba-a38b0af07b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E3EAC-5726-4D3E-9D5B-373229559AF1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6EABE4D7-9DAC-4D3E-9B25-388F809E0CFA}">
      <dgm:prSet phldrT="[Texto]" custT="1"/>
      <dgm:spPr/>
      <dgm:t>
        <a:bodyPr/>
        <a:lstStyle/>
        <a:p>
          <a:r>
            <a:rPr lang="pt-BR" sz="1200" dirty="0"/>
            <a:t>Setec/MEC</a:t>
          </a:r>
        </a:p>
      </dgm:t>
    </dgm:pt>
    <dgm:pt modelId="{4C6B7C2F-126D-4BC7-8494-8BD159C28222}" type="parTrans" cxnId="{271FABB8-1793-4C0D-AA28-24A215421580}">
      <dgm:prSet/>
      <dgm:spPr/>
      <dgm:t>
        <a:bodyPr/>
        <a:lstStyle/>
        <a:p>
          <a:endParaRPr lang="pt-BR" sz="3600"/>
        </a:p>
      </dgm:t>
    </dgm:pt>
    <dgm:pt modelId="{2DB765B9-7728-427A-A14D-DD156B778E41}" type="sibTrans" cxnId="{271FABB8-1793-4C0D-AA28-24A215421580}">
      <dgm:prSet/>
      <dgm:spPr/>
      <dgm:t>
        <a:bodyPr/>
        <a:lstStyle/>
        <a:p>
          <a:endParaRPr lang="pt-BR" sz="3600"/>
        </a:p>
      </dgm:t>
    </dgm:pt>
    <dgm:pt modelId="{7608E687-B2A4-47A9-98AF-81A9B4A6AAA1}">
      <dgm:prSet phldrT="[Texto]" custT="1"/>
      <dgm:spPr/>
      <dgm:t>
        <a:bodyPr/>
        <a:lstStyle/>
        <a:p>
          <a:r>
            <a:rPr lang="pt-BR" sz="1050" dirty="0">
              <a:solidFill>
                <a:schemeClr val="bg2"/>
              </a:solidFill>
            </a:rPr>
            <a:t> Órgão Gestor</a:t>
          </a:r>
        </a:p>
      </dgm:t>
    </dgm:pt>
    <dgm:pt modelId="{C4693BC8-9787-4A94-8C31-B638A6686575}" type="parTrans" cxnId="{2C8EADDB-0F60-4FE4-99A8-5BAA4A24FA96}">
      <dgm:prSet/>
      <dgm:spPr/>
      <dgm:t>
        <a:bodyPr/>
        <a:lstStyle/>
        <a:p>
          <a:endParaRPr lang="pt-BR" sz="3600"/>
        </a:p>
      </dgm:t>
    </dgm:pt>
    <dgm:pt modelId="{F0796A28-8BF8-4DDA-B4B6-3020BCB59E73}" type="sibTrans" cxnId="{2C8EADDB-0F60-4FE4-99A8-5BAA4A24FA96}">
      <dgm:prSet/>
      <dgm:spPr/>
      <dgm:t>
        <a:bodyPr/>
        <a:lstStyle/>
        <a:p>
          <a:endParaRPr lang="pt-BR" sz="3600"/>
        </a:p>
      </dgm:t>
    </dgm:pt>
    <dgm:pt modelId="{4DD5F0EF-87B4-4C47-9EA4-60C79D0A2D3A}">
      <dgm:prSet phldrT="[Texto]" custT="1"/>
      <dgm:spPr/>
      <dgm:t>
        <a:bodyPr/>
        <a:lstStyle/>
        <a:p>
          <a:r>
            <a:rPr lang="pt-BR" sz="1200" dirty="0"/>
            <a:t>Instituições e/ou Unidades de ensino</a:t>
          </a:r>
        </a:p>
      </dgm:t>
    </dgm:pt>
    <dgm:pt modelId="{7687CFC0-754D-4B26-9C7E-238A9810C0CB}" type="parTrans" cxnId="{49F2D8C1-AB37-458E-A204-9468DFBFB108}">
      <dgm:prSet/>
      <dgm:spPr/>
      <dgm:t>
        <a:bodyPr/>
        <a:lstStyle/>
        <a:p>
          <a:endParaRPr lang="pt-BR" sz="3600"/>
        </a:p>
      </dgm:t>
    </dgm:pt>
    <dgm:pt modelId="{F417355A-A920-40FE-B195-5E1C8CEE2C96}" type="sibTrans" cxnId="{49F2D8C1-AB37-458E-A204-9468DFBFB108}">
      <dgm:prSet/>
      <dgm:spPr/>
      <dgm:t>
        <a:bodyPr/>
        <a:lstStyle/>
        <a:p>
          <a:endParaRPr lang="pt-BR" sz="3600"/>
        </a:p>
      </dgm:t>
    </dgm:pt>
    <dgm:pt modelId="{081EF8CD-9F73-4322-9494-F5034CA5A5E3}">
      <dgm:prSet phldrT="[Texto]" custT="1"/>
      <dgm:spPr/>
      <dgm:t>
        <a:bodyPr/>
        <a:lstStyle/>
        <a:p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Escolas técnicas ofertantes de cursos de educação profissional e tecnológica</a:t>
          </a:r>
        </a:p>
      </dgm:t>
    </dgm:pt>
    <dgm:pt modelId="{35378377-63E9-4E5C-AB26-85913BB3F713}" type="parTrans" cxnId="{272E684F-7012-40E2-835E-AFB0B4486984}">
      <dgm:prSet/>
      <dgm:spPr/>
      <dgm:t>
        <a:bodyPr/>
        <a:lstStyle/>
        <a:p>
          <a:endParaRPr lang="pt-BR" sz="3600"/>
        </a:p>
      </dgm:t>
    </dgm:pt>
    <dgm:pt modelId="{0D76B1CC-EC07-4F7D-BA44-7CFA59AA3D65}" type="sibTrans" cxnId="{272E684F-7012-40E2-835E-AFB0B4486984}">
      <dgm:prSet/>
      <dgm:spPr/>
      <dgm:t>
        <a:bodyPr/>
        <a:lstStyle/>
        <a:p>
          <a:endParaRPr lang="pt-BR" sz="3600"/>
        </a:p>
      </dgm:t>
    </dgm:pt>
    <dgm:pt modelId="{DD4D8D97-8156-485D-99EE-B035E08E3882}">
      <dgm:prSet phldrT="[Texto]" custT="1"/>
      <dgm:spPr/>
      <dgm:t>
        <a:bodyPr/>
        <a:lstStyle/>
        <a:p>
          <a:r>
            <a:rPr lang="pt-BR" sz="1200" dirty="0"/>
            <a:t>Conselhos Nacionais de Fiscalização do Exercício Profissional - CNEP</a:t>
          </a:r>
        </a:p>
      </dgm:t>
    </dgm:pt>
    <dgm:pt modelId="{37EF7113-FC99-4D2E-824B-67449C491367}" type="parTrans" cxnId="{0079EA05-8096-4F37-A7B7-4FA8B15CC8C1}">
      <dgm:prSet/>
      <dgm:spPr/>
      <dgm:t>
        <a:bodyPr/>
        <a:lstStyle/>
        <a:p>
          <a:endParaRPr lang="pt-BR" sz="3600"/>
        </a:p>
      </dgm:t>
    </dgm:pt>
    <dgm:pt modelId="{D9A862A1-DA9C-4580-A708-BA5D1C69B5FA}" type="sibTrans" cxnId="{0079EA05-8096-4F37-A7B7-4FA8B15CC8C1}">
      <dgm:prSet/>
      <dgm:spPr/>
      <dgm:t>
        <a:bodyPr/>
        <a:lstStyle/>
        <a:p>
          <a:endParaRPr lang="pt-BR" sz="3600"/>
        </a:p>
      </dgm:t>
    </dgm:pt>
    <dgm:pt modelId="{B29DD3BD-105A-41B8-99E6-EA308B802412}">
      <dgm:prSet phldrT="[Texto]" custT="1"/>
      <dgm:spPr/>
      <dgm:t>
        <a:bodyPr/>
        <a:lstStyle/>
        <a:p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Entidades gestoras de sistemas nacionais de inscrição e registro profissional de ocupações regulamentadas; e</a:t>
          </a:r>
        </a:p>
      </dgm:t>
    </dgm:pt>
    <dgm:pt modelId="{3DBDF3FA-84D9-428A-91BE-4C85805CA2D0}" type="parTrans" cxnId="{1EA5D6FA-BA4E-4844-91E1-B869977EF67D}">
      <dgm:prSet/>
      <dgm:spPr/>
      <dgm:t>
        <a:bodyPr/>
        <a:lstStyle/>
        <a:p>
          <a:endParaRPr lang="pt-BR" sz="3600"/>
        </a:p>
      </dgm:t>
    </dgm:pt>
    <dgm:pt modelId="{6AA1EDBD-851F-4C9C-B0FF-DD943D656BD3}" type="sibTrans" cxnId="{1EA5D6FA-BA4E-4844-91E1-B869977EF67D}">
      <dgm:prSet/>
      <dgm:spPr/>
      <dgm:t>
        <a:bodyPr/>
        <a:lstStyle/>
        <a:p>
          <a:endParaRPr lang="pt-BR" sz="3600"/>
        </a:p>
      </dgm:t>
    </dgm:pt>
    <dgm:pt modelId="{08D5BC81-AEBA-416B-81E0-38E2D5F8DE34}">
      <dgm:prSet phldrT="[Texto]" custT="1"/>
      <dgm:spPr/>
      <dgm:t>
        <a:bodyPr/>
        <a:lstStyle/>
        <a:p>
          <a:r>
            <a:rPr lang="pt-BR" sz="1200" dirty="0"/>
            <a:t>CNE</a:t>
          </a:r>
        </a:p>
      </dgm:t>
    </dgm:pt>
    <dgm:pt modelId="{3C230846-50E1-4FE8-8199-4D952F2D205E}" type="parTrans" cxnId="{201E731B-0C69-4758-B57A-1B716995F10E}">
      <dgm:prSet/>
      <dgm:spPr/>
      <dgm:t>
        <a:bodyPr/>
        <a:lstStyle/>
        <a:p>
          <a:endParaRPr lang="pt-BR" sz="3600"/>
        </a:p>
      </dgm:t>
    </dgm:pt>
    <dgm:pt modelId="{3FF6A17A-05F4-4D86-B300-8B6E622E1989}" type="sibTrans" cxnId="{201E731B-0C69-4758-B57A-1B716995F10E}">
      <dgm:prSet/>
      <dgm:spPr/>
      <dgm:t>
        <a:bodyPr/>
        <a:lstStyle/>
        <a:p>
          <a:endParaRPr lang="pt-BR" sz="3600"/>
        </a:p>
      </dgm:t>
    </dgm:pt>
    <dgm:pt modelId="{EF0C6FD0-ABA8-4FC8-B2A1-8914D4204C57}">
      <dgm:prSet phldrT="[Texto]" custT="1"/>
      <dgm:spPr/>
      <dgm:t>
        <a:bodyPr/>
        <a:lstStyle/>
        <a:p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 normativo e de supervisão e atividade permanente</a:t>
          </a:r>
        </a:p>
      </dgm:t>
    </dgm:pt>
    <dgm:pt modelId="{A7C88943-77ED-4911-9542-C9752F328895}" type="parTrans" cxnId="{3DA17A83-06B8-487B-A144-2F8174832570}">
      <dgm:prSet/>
      <dgm:spPr/>
      <dgm:t>
        <a:bodyPr/>
        <a:lstStyle/>
        <a:p>
          <a:endParaRPr lang="pt-BR" sz="3600"/>
        </a:p>
      </dgm:t>
    </dgm:pt>
    <dgm:pt modelId="{0FBDF131-0491-443B-B686-AFC951130FCB}" type="sibTrans" cxnId="{3DA17A83-06B8-487B-A144-2F8174832570}">
      <dgm:prSet/>
      <dgm:spPr/>
      <dgm:t>
        <a:bodyPr/>
        <a:lstStyle/>
        <a:p>
          <a:endParaRPr lang="pt-BR" sz="3600"/>
        </a:p>
      </dgm:t>
    </dgm:pt>
    <dgm:pt modelId="{8F21DD01-C523-4F59-AF33-0802229EA8A6}">
      <dgm:prSet phldrT="[Texto]" custT="1"/>
      <dgm:spPr/>
      <dgm:t>
        <a:bodyPr/>
        <a:lstStyle/>
        <a:p>
          <a:r>
            <a:rPr lang="pt-BR" sz="1200" dirty="0"/>
            <a:t>STIC/MEC</a:t>
          </a:r>
        </a:p>
      </dgm:t>
    </dgm:pt>
    <dgm:pt modelId="{73C81C2E-2BF9-41DB-A8C9-AA06C762070F}" type="parTrans" cxnId="{F3E6153B-0EE4-4FE6-B468-429985EB6645}">
      <dgm:prSet/>
      <dgm:spPr/>
      <dgm:t>
        <a:bodyPr/>
        <a:lstStyle/>
        <a:p>
          <a:endParaRPr lang="pt-BR" sz="3600"/>
        </a:p>
      </dgm:t>
    </dgm:pt>
    <dgm:pt modelId="{B8FB11A8-7348-49FF-A6D2-8999B7D33F53}" type="sibTrans" cxnId="{F3E6153B-0EE4-4FE6-B468-429985EB6645}">
      <dgm:prSet/>
      <dgm:spPr/>
      <dgm:t>
        <a:bodyPr/>
        <a:lstStyle/>
        <a:p>
          <a:endParaRPr lang="pt-BR" sz="3600"/>
        </a:p>
      </dgm:t>
    </dgm:pt>
    <dgm:pt modelId="{C3866F54-8018-49E9-9E68-625B95E6E5C5}">
      <dgm:prSet phldrT="[Texto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 Técnico</a:t>
          </a:r>
        </a:p>
      </dgm:t>
    </dgm:pt>
    <dgm:pt modelId="{571F1B18-C59D-4BB0-9704-E4318C0F270E}" type="parTrans" cxnId="{3BCB3AF3-40FF-489D-A7DA-A11ACB0ADD4B}">
      <dgm:prSet/>
      <dgm:spPr/>
      <dgm:t>
        <a:bodyPr/>
        <a:lstStyle/>
        <a:p>
          <a:endParaRPr lang="pt-BR" sz="3600"/>
        </a:p>
      </dgm:t>
    </dgm:pt>
    <dgm:pt modelId="{108692D4-F551-4C4D-94BB-B14CAF15CC58}" type="sibTrans" cxnId="{3BCB3AF3-40FF-489D-A7DA-A11ACB0ADD4B}">
      <dgm:prSet/>
      <dgm:spPr/>
      <dgm:t>
        <a:bodyPr/>
        <a:lstStyle/>
        <a:p>
          <a:endParaRPr lang="pt-BR" sz="3600"/>
        </a:p>
      </dgm:t>
    </dgm:pt>
    <dgm:pt modelId="{A2A7DECD-8582-4A76-8841-961FEFE797C6}">
      <dgm:prSet phldrT="[Texto]" custT="1"/>
      <dgm:spPr/>
      <dgm:t>
        <a:bodyPr/>
        <a:lstStyle/>
        <a:p>
          <a:r>
            <a:rPr lang="pt-BR" sz="1200" dirty="0"/>
            <a:t>Secretarias da Educação </a:t>
          </a:r>
        </a:p>
      </dgm:t>
    </dgm:pt>
    <dgm:pt modelId="{2E4095FD-DE74-41AD-B95B-F9D66464DEAE}" type="parTrans" cxnId="{CB11C957-9057-4A82-9553-8C7E870D2720}">
      <dgm:prSet/>
      <dgm:spPr/>
      <dgm:t>
        <a:bodyPr/>
        <a:lstStyle/>
        <a:p>
          <a:endParaRPr lang="pt-BR" sz="3600"/>
        </a:p>
      </dgm:t>
    </dgm:pt>
    <dgm:pt modelId="{74AB0450-1803-4214-AA3D-31CEFAE24140}" type="sibTrans" cxnId="{CB11C957-9057-4A82-9553-8C7E870D2720}">
      <dgm:prSet/>
      <dgm:spPr/>
      <dgm:t>
        <a:bodyPr/>
        <a:lstStyle/>
        <a:p>
          <a:endParaRPr lang="pt-BR" sz="3600"/>
        </a:p>
      </dgm:t>
    </dgm:pt>
    <dgm:pt modelId="{DFD41E22-186E-48B9-9B43-91441BAC6322}">
      <dgm:prSet phldrT="[Texto]" custT="1"/>
      <dgm:spPr/>
      <dgm:t>
        <a:bodyPr/>
        <a:lstStyle/>
        <a:p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Órgãos de regulação, supervisão e avaliação, na condição de órgãos validadores</a:t>
          </a:r>
        </a:p>
      </dgm:t>
    </dgm:pt>
    <dgm:pt modelId="{4F68B4DE-DDF0-47D3-BF51-64D0299CFF08}" type="parTrans" cxnId="{6A70B330-1F9C-47A3-A576-E973452662F7}">
      <dgm:prSet/>
      <dgm:spPr/>
      <dgm:t>
        <a:bodyPr/>
        <a:lstStyle/>
        <a:p>
          <a:endParaRPr lang="pt-BR" sz="3600"/>
        </a:p>
      </dgm:t>
    </dgm:pt>
    <dgm:pt modelId="{618B5186-034C-4FAE-8ECB-B97395B5521D}" type="sibTrans" cxnId="{6A70B330-1F9C-47A3-A576-E973452662F7}">
      <dgm:prSet/>
      <dgm:spPr/>
      <dgm:t>
        <a:bodyPr/>
        <a:lstStyle/>
        <a:p>
          <a:endParaRPr lang="pt-BR" sz="3600"/>
        </a:p>
      </dgm:t>
    </dgm:pt>
    <dgm:pt modelId="{F9E7DF39-A0A7-4F1E-8632-2B59883AE09C}">
      <dgm:prSet phldrT="[Texto]" custT="1"/>
      <dgm:spPr/>
      <dgm:t>
        <a:bodyPr/>
        <a:lstStyle/>
        <a:p>
          <a:r>
            <a:rPr lang="pt-BR" sz="1200" dirty="0"/>
            <a:t>Conselhos Estaduais de Educação</a:t>
          </a:r>
        </a:p>
      </dgm:t>
    </dgm:pt>
    <dgm:pt modelId="{8C474742-BD60-4943-B0A0-B34403B49299}" type="parTrans" cxnId="{CA3A5AF3-8946-4633-88D3-FB25B46207FA}">
      <dgm:prSet/>
      <dgm:spPr/>
      <dgm:t>
        <a:bodyPr/>
        <a:lstStyle/>
        <a:p>
          <a:endParaRPr lang="pt-BR" sz="3600"/>
        </a:p>
      </dgm:t>
    </dgm:pt>
    <dgm:pt modelId="{25DDF809-7A90-41CA-9B43-719A640D75E3}" type="sibTrans" cxnId="{CA3A5AF3-8946-4633-88D3-FB25B46207FA}">
      <dgm:prSet/>
      <dgm:spPr/>
      <dgm:t>
        <a:bodyPr/>
        <a:lstStyle/>
        <a:p>
          <a:endParaRPr lang="pt-BR" sz="3600"/>
        </a:p>
      </dgm:t>
    </dgm:pt>
    <dgm:pt modelId="{04A4EB12-3A62-4B4F-BD11-6E8E1AD22452}">
      <dgm:prSet phldrT="[Texto]" custT="1"/>
      <dgm:spPr/>
      <dgm:t>
        <a:bodyPr/>
        <a:lstStyle/>
        <a:p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Órgãos colegiados de regulação, supervisão e avaliação, na condição de órgãos validadores</a:t>
          </a:r>
        </a:p>
      </dgm:t>
    </dgm:pt>
    <dgm:pt modelId="{88FD0BB8-E759-4570-852A-62A2130A3E80}" type="parTrans" cxnId="{709DEC08-355A-41B5-BAB8-8F8BFA19908B}">
      <dgm:prSet/>
      <dgm:spPr/>
      <dgm:t>
        <a:bodyPr/>
        <a:lstStyle/>
        <a:p>
          <a:endParaRPr lang="pt-BR" sz="3600"/>
        </a:p>
      </dgm:t>
    </dgm:pt>
    <dgm:pt modelId="{C92B8A29-BFC5-4DBF-A1B2-6C4F81867EAF}" type="sibTrans" cxnId="{709DEC08-355A-41B5-BAB8-8F8BFA19908B}">
      <dgm:prSet/>
      <dgm:spPr/>
      <dgm:t>
        <a:bodyPr/>
        <a:lstStyle/>
        <a:p>
          <a:endParaRPr lang="pt-BR" sz="3600"/>
        </a:p>
      </dgm:t>
    </dgm:pt>
    <dgm:pt modelId="{E7AD1E95-7DA7-4542-9FD0-C9559C491367}">
      <dgm:prSet phldrT="[Texto]" custT="1"/>
      <dgm:spPr/>
      <dgm:t>
        <a:bodyPr/>
        <a:lstStyle/>
        <a:p>
          <a:r>
            <a:rPr lang="pt-BR" sz="1200" dirty="0"/>
            <a:t>Colegiados Superiores dos SNAs</a:t>
          </a:r>
        </a:p>
      </dgm:t>
    </dgm:pt>
    <dgm:pt modelId="{8192E09F-DA1E-408A-A082-75B40B74ECC9}" type="parTrans" cxnId="{8E8CB06B-53FA-4D44-A7AD-60EAD88E0366}">
      <dgm:prSet/>
      <dgm:spPr/>
      <dgm:t>
        <a:bodyPr/>
        <a:lstStyle/>
        <a:p>
          <a:endParaRPr lang="pt-BR" sz="3600"/>
        </a:p>
      </dgm:t>
    </dgm:pt>
    <dgm:pt modelId="{681DE3A3-34E7-44AF-9189-8AE45F7C7803}" type="sibTrans" cxnId="{8E8CB06B-53FA-4D44-A7AD-60EAD88E0366}">
      <dgm:prSet/>
      <dgm:spPr/>
      <dgm:t>
        <a:bodyPr/>
        <a:lstStyle/>
        <a:p>
          <a:endParaRPr lang="pt-BR" sz="3600"/>
        </a:p>
      </dgm:t>
    </dgm:pt>
    <dgm:pt modelId="{6D8FCBCA-B37B-4B30-B719-71499AFD7439}">
      <dgm:prSet phldrT="[Texto]" custT="1"/>
      <dgm:spPr/>
      <dgm:t>
        <a:bodyPr/>
        <a:lstStyle/>
        <a:p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Órgãos fiscalizadores e/ou validadores, nos termos do art. 20 da lei nº 12.513, de 26 de outubro de 2011</a:t>
          </a:r>
        </a:p>
      </dgm:t>
    </dgm:pt>
    <dgm:pt modelId="{F2513952-46CE-485E-983E-3EFC44B7F508}" type="parTrans" cxnId="{9F66DEF7-59DE-40ED-9BEC-ED8F8F69E1AB}">
      <dgm:prSet/>
      <dgm:spPr/>
      <dgm:t>
        <a:bodyPr/>
        <a:lstStyle/>
        <a:p>
          <a:endParaRPr lang="pt-BR" sz="3600"/>
        </a:p>
      </dgm:t>
    </dgm:pt>
    <dgm:pt modelId="{9E13F1E2-64A0-4320-8723-31EB17FF712D}" type="sibTrans" cxnId="{9F66DEF7-59DE-40ED-9BEC-ED8F8F69E1AB}">
      <dgm:prSet/>
      <dgm:spPr/>
      <dgm:t>
        <a:bodyPr/>
        <a:lstStyle/>
        <a:p>
          <a:endParaRPr lang="pt-BR" sz="3600"/>
        </a:p>
      </dgm:t>
    </dgm:pt>
    <dgm:pt modelId="{13A81C65-0A21-48A0-B3DA-7CBDCF092DBA}">
      <dgm:prSet phldrT="[Texto]" custT="1"/>
      <dgm:spPr/>
      <dgm:t>
        <a:bodyPr/>
        <a:lstStyle/>
        <a:p>
          <a:r>
            <a:rPr lang="pt-BR" sz="1200" dirty="0"/>
            <a:t>Estudantes</a:t>
          </a:r>
        </a:p>
      </dgm:t>
    </dgm:pt>
    <dgm:pt modelId="{CB6A77CA-1F7C-4F3F-A7E9-44B96A7D7BFC}" type="parTrans" cxnId="{8A2D44C5-F438-4436-90A1-EDCE07FA1DDB}">
      <dgm:prSet/>
      <dgm:spPr/>
      <dgm:t>
        <a:bodyPr/>
        <a:lstStyle/>
        <a:p>
          <a:endParaRPr lang="pt-BR" sz="3600"/>
        </a:p>
      </dgm:t>
    </dgm:pt>
    <dgm:pt modelId="{D42E207E-3DAE-47D0-B010-CBE3D83BDD98}" type="sibTrans" cxnId="{8A2D44C5-F438-4436-90A1-EDCE07FA1DDB}">
      <dgm:prSet/>
      <dgm:spPr/>
      <dgm:t>
        <a:bodyPr/>
        <a:lstStyle/>
        <a:p>
          <a:endParaRPr lang="pt-BR" sz="3600"/>
        </a:p>
      </dgm:t>
    </dgm:pt>
    <dgm:pt modelId="{2D134D14-40AD-4DF7-84C2-4FEAC3AC3F9D}">
      <dgm:prSet phldrT="[Texto]" custT="1"/>
      <dgm:spPr/>
      <dgm:t>
        <a:bodyPr/>
        <a:lstStyle/>
        <a:p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Agentes permanentes de consulta</a:t>
          </a:r>
        </a:p>
      </dgm:t>
    </dgm:pt>
    <dgm:pt modelId="{D4C4C2DB-A815-4167-8D1F-7855FF11A9A2}" type="parTrans" cxnId="{681CDBB9-A932-4460-8811-D6FEAF6FF706}">
      <dgm:prSet/>
      <dgm:spPr/>
      <dgm:t>
        <a:bodyPr/>
        <a:lstStyle/>
        <a:p>
          <a:endParaRPr lang="pt-BR" sz="3600"/>
        </a:p>
      </dgm:t>
    </dgm:pt>
    <dgm:pt modelId="{A0155967-1059-4157-A067-1487C4FBAE94}" type="sibTrans" cxnId="{681CDBB9-A932-4460-8811-D6FEAF6FF706}">
      <dgm:prSet/>
      <dgm:spPr/>
      <dgm:t>
        <a:bodyPr/>
        <a:lstStyle/>
        <a:p>
          <a:endParaRPr lang="pt-BR" sz="3600"/>
        </a:p>
      </dgm:t>
    </dgm:pt>
    <dgm:pt modelId="{3B0BB396-66E2-4F3E-BE7E-632C85030EC5}" type="pres">
      <dgm:prSet presAssocID="{C20E3EAC-5726-4D3E-9D5B-373229559AF1}" presName="Name0" presStyleCnt="0">
        <dgm:presLayoutVars>
          <dgm:dir/>
          <dgm:animLvl val="lvl"/>
          <dgm:resizeHandles val="exact"/>
        </dgm:presLayoutVars>
      </dgm:prSet>
      <dgm:spPr/>
    </dgm:pt>
    <dgm:pt modelId="{7760D1E6-C1C7-415C-88C2-DA6ECF541595}" type="pres">
      <dgm:prSet presAssocID="{6EABE4D7-9DAC-4D3E-9B25-388F809E0CFA}" presName="linNode" presStyleCnt="0"/>
      <dgm:spPr/>
    </dgm:pt>
    <dgm:pt modelId="{E54068C8-F524-4ED5-A998-3D79DD941C5A}" type="pres">
      <dgm:prSet presAssocID="{6EABE4D7-9DAC-4D3E-9B25-388F809E0CFA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00F98839-466D-4D50-9679-5BF6ABFB9B40}" type="pres">
      <dgm:prSet presAssocID="{6EABE4D7-9DAC-4D3E-9B25-388F809E0CFA}" presName="descendantText" presStyleLbl="alignAccFollowNode1" presStyleIdx="0" presStyleCnt="9">
        <dgm:presLayoutVars>
          <dgm:bulletEnabled val="1"/>
        </dgm:presLayoutVars>
      </dgm:prSet>
      <dgm:spPr/>
    </dgm:pt>
    <dgm:pt modelId="{59F2C3F4-6ED3-4A3F-BE5D-214C0BDFCB43}" type="pres">
      <dgm:prSet presAssocID="{2DB765B9-7728-427A-A14D-DD156B778E41}" presName="sp" presStyleCnt="0"/>
      <dgm:spPr/>
    </dgm:pt>
    <dgm:pt modelId="{11A96E85-FD5D-4C1D-91D1-104102918792}" type="pres">
      <dgm:prSet presAssocID="{8F21DD01-C523-4F59-AF33-0802229EA8A6}" presName="linNode" presStyleCnt="0"/>
      <dgm:spPr/>
    </dgm:pt>
    <dgm:pt modelId="{9304D038-FD45-4231-91FB-B5BD3BB2164A}" type="pres">
      <dgm:prSet presAssocID="{8F21DD01-C523-4F59-AF33-0802229EA8A6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83207509-B89C-488B-8FAD-538AAFA7AB31}" type="pres">
      <dgm:prSet presAssocID="{8F21DD01-C523-4F59-AF33-0802229EA8A6}" presName="descendantText" presStyleLbl="alignAccFollowNode1" presStyleIdx="1" presStyleCnt="9">
        <dgm:presLayoutVars>
          <dgm:bulletEnabled val="1"/>
        </dgm:presLayoutVars>
      </dgm:prSet>
      <dgm:spPr/>
    </dgm:pt>
    <dgm:pt modelId="{72DCFF85-4CF8-4D1D-88FA-6F0D471AA74C}" type="pres">
      <dgm:prSet presAssocID="{B8FB11A8-7348-49FF-A6D2-8999B7D33F53}" presName="sp" presStyleCnt="0"/>
      <dgm:spPr/>
    </dgm:pt>
    <dgm:pt modelId="{CD59F0AC-F45F-4FB3-A4E2-427959CABF5B}" type="pres">
      <dgm:prSet presAssocID="{08D5BC81-AEBA-416B-81E0-38E2D5F8DE34}" presName="linNode" presStyleCnt="0"/>
      <dgm:spPr/>
    </dgm:pt>
    <dgm:pt modelId="{85DD149B-C031-447E-9843-99638632B54C}" type="pres">
      <dgm:prSet presAssocID="{08D5BC81-AEBA-416B-81E0-38E2D5F8DE34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D3275DF4-A1C8-49EC-B1EA-8D67B83BA251}" type="pres">
      <dgm:prSet presAssocID="{08D5BC81-AEBA-416B-81E0-38E2D5F8DE34}" presName="descendantText" presStyleLbl="alignAccFollowNode1" presStyleIdx="2" presStyleCnt="9">
        <dgm:presLayoutVars>
          <dgm:bulletEnabled val="1"/>
        </dgm:presLayoutVars>
      </dgm:prSet>
      <dgm:spPr/>
    </dgm:pt>
    <dgm:pt modelId="{80CD0771-F16F-4EAC-B66C-52B7CECC2E92}" type="pres">
      <dgm:prSet presAssocID="{3FF6A17A-05F4-4D86-B300-8B6E622E1989}" presName="sp" presStyleCnt="0"/>
      <dgm:spPr/>
    </dgm:pt>
    <dgm:pt modelId="{6E7D5B94-0658-4C8B-A1CC-CE8938F399DA}" type="pres">
      <dgm:prSet presAssocID="{A2A7DECD-8582-4A76-8841-961FEFE797C6}" presName="linNode" presStyleCnt="0"/>
      <dgm:spPr/>
    </dgm:pt>
    <dgm:pt modelId="{B0CD7527-165B-4CC1-BF38-92CD6BBC31CD}" type="pres">
      <dgm:prSet presAssocID="{A2A7DECD-8582-4A76-8841-961FEFE797C6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5F3BF89D-945D-496F-8ACC-4583E3027CCD}" type="pres">
      <dgm:prSet presAssocID="{A2A7DECD-8582-4A76-8841-961FEFE797C6}" presName="descendantText" presStyleLbl="alignAccFollowNode1" presStyleIdx="3" presStyleCnt="9">
        <dgm:presLayoutVars>
          <dgm:bulletEnabled val="1"/>
        </dgm:presLayoutVars>
      </dgm:prSet>
      <dgm:spPr/>
    </dgm:pt>
    <dgm:pt modelId="{4FD51F6B-6D26-4E0C-908C-01A232EA6E89}" type="pres">
      <dgm:prSet presAssocID="{74AB0450-1803-4214-AA3D-31CEFAE24140}" presName="sp" presStyleCnt="0"/>
      <dgm:spPr/>
    </dgm:pt>
    <dgm:pt modelId="{16D05C6A-8408-43D3-B84D-E729434BE888}" type="pres">
      <dgm:prSet presAssocID="{F9E7DF39-A0A7-4F1E-8632-2B59883AE09C}" presName="linNode" presStyleCnt="0"/>
      <dgm:spPr/>
    </dgm:pt>
    <dgm:pt modelId="{925B9988-E7B2-4D9A-9850-7F3212E1D462}" type="pres">
      <dgm:prSet presAssocID="{F9E7DF39-A0A7-4F1E-8632-2B59883AE09C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CFFE81FE-893D-422B-89C1-0AA845187034}" type="pres">
      <dgm:prSet presAssocID="{F9E7DF39-A0A7-4F1E-8632-2B59883AE09C}" presName="descendantText" presStyleLbl="alignAccFollowNode1" presStyleIdx="4" presStyleCnt="9">
        <dgm:presLayoutVars>
          <dgm:bulletEnabled val="1"/>
        </dgm:presLayoutVars>
      </dgm:prSet>
      <dgm:spPr/>
    </dgm:pt>
    <dgm:pt modelId="{61CBCA90-9C3A-429F-9DF1-DA208E41B14D}" type="pres">
      <dgm:prSet presAssocID="{25DDF809-7A90-41CA-9B43-719A640D75E3}" presName="sp" presStyleCnt="0"/>
      <dgm:spPr/>
    </dgm:pt>
    <dgm:pt modelId="{6F6BF8E4-31E3-4FC1-B198-37102D22D97C}" type="pres">
      <dgm:prSet presAssocID="{E7AD1E95-7DA7-4542-9FD0-C9559C491367}" presName="linNode" presStyleCnt="0"/>
      <dgm:spPr/>
    </dgm:pt>
    <dgm:pt modelId="{5CE96A06-391C-493D-A50B-D15FA76A40B0}" type="pres">
      <dgm:prSet presAssocID="{E7AD1E95-7DA7-4542-9FD0-C9559C491367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B0408E46-79DE-4B2C-8A1C-502AE2B9AC3A}" type="pres">
      <dgm:prSet presAssocID="{E7AD1E95-7DA7-4542-9FD0-C9559C491367}" presName="descendantText" presStyleLbl="alignAccFollowNode1" presStyleIdx="5" presStyleCnt="9">
        <dgm:presLayoutVars>
          <dgm:bulletEnabled val="1"/>
        </dgm:presLayoutVars>
      </dgm:prSet>
      <dgm:spPr/>
    </dgm:pt>
    <dgm:pt modelId="{04337C33-F32A-4E4A-8BD8-78DD8467AC4D}" type="pres">
      <dgm:prSet presAssocID="{681DE3A3-34E7-44AF-9189-8AE45F7C7803}" presName="sp" presStyleCnt="0"/>
      <dgm:spPr/>
    </dgm:pt>
    <dgm:pt modelId="{118FCF60-2F7D-44CC-BD74-F17E57D87C5A}" type="pres">
      <dgm:prSet presAssocID="{4DD5F0EF-87B4-4C47-9EA4-60C79D0A2D3A}" presName="linNode" presStyleCnt="0"/>
      <dgm:spPr/>
    </dgm:pt>
    <dgm:pt modelId="{6392EDEC-C9EB-424F-B0D6-D1FE042A1710}" type="pres">
      <dgm:prSet presAssocID="{4DD5F0EF-87B4-4C47-9EA4-60C79D0A2D3A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65AF3342-0EF5-4CC4-A0C3-2EDF2878C7B2}" type="pres">
      <dgm:prSet presAssocID="{4DD5F0EF-87B4-4C47-9EA4-60C79D0A2D3A}" presName="descendantText" presStyleLbl="alignAccFollowNode1" presStyleIdx="6" presStyleCnt="9">
        <dgm:presLayoutVars>
          <dgm:bulletEnabled val="1"/>
        </dgm:presLayoutVars>
      </dgm:prSet>
      <dgm:spPr/>
    </dgm:pt>
    <dgm:pt modelId="{04523726-A095-45B3-A506-DF2FC069CC99}" type="pres">
      <dgm:prSet presAssocID="{F417355A-A920-40FE-B195-5E1C8CEE2C96}" presName="sp" presStyleCnt="0"/>
      <dgm:spPr/>
    </dgm:pt>
    <dgm:pt modelId="{DA7D6138-ABC3-4DB9-A881-F4483318EBF7}" type="pres">
      <dgm:prSet presAssocID="{DD4D8D97-8156-485D-99EE-B035E08E3882}" presName="linNode" presStyleCnt="0"/>
      <dgm:spPr/>
    </dgm:pt>
    <dgm:pt modelId="{9BDD3044-D50D-4D8B-B17B-70A23EEC1B2C}" type="pres">
      <dgm:prSet presAssocID="{DD4D8D97-8156-485D-99EE-B035E08E3882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1776221D-432C-48C7-823F-6A099B1A47C5}" type="pres">
      <dgm:prSet presAssocID="{DD4D8D97-8156-485D-99EE-B035E08E3882}" presName="descendantText" presStyleLbl="alignAccFollowNode1" presStyleIdx="7" presStyleCnt="9">
        <dgm:presLayoutVars>
          <dgm:bulletEnabled val="1"/>
        </dgm:presLayoutVars>
      </dgm:prSet>
      <dgm:spPr/>
    </dgm:pt>
    <dgm:pt modelId="{4E47233E-EF83-4C4D-B52F-6A3E50E4F0C5}" type="pres">
      <dgm:prSet presAssocID="{D9A862A1-DA9C-4580-A708-BA5D1C69B5FA}" presName="sp" presStyleCnt="0"/>
      <dgm:spPr/>
    </dgm:pt>
    <dgm:pt modelId="{A508828F-98B5-4F1E-8A85-970558408A84}" type="pres">
      <dgm:prSet presAssocID="{13A81C65-0A21-48A0-B3DA-7CBDCF092DBA}" presName="linNode" presStyleCnt="0"/>
      <dgm:spPr/>
    </dgm:pt>
    <dgm:pt modelId="{2C655789-4D06-4966-AD55-05238D161A79}" type="pres">
      <dgm:prSet presAssocID="{13A81C65-0A21-48A0-B3DA-7CBDCF092DBA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FD407573-9E1D-4B48-8680-DEBD598EFF20}" type="pres">
      <dgm:prSet presAssocID="{13A81C65-0A21-48A0-B3DA-7CBDCF092DBA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0079EA05-8096-4F37-A7B7-4FA8B15CC8C1}" srcId="{C20E3EAC-5726-4D3E-9D5B-373229559AF1}" destId="{DD4D8D97-8156-485D-99EE-B035E08E3882}" srcOrd="7" destOrd="0" parTransId="{37EF7113-FC99-4D2E-824B-67449C491367}" sibTransId="{D9A862A1-DA9C-4580-A708-BA5D1C69B5FA}"/>
    <dgm:cxn modelId="{8FDF1307-8069-4EE1-9535-435F668BE8AE}" type="presOf" srcId="{B29DD3BD-105A-41B8-99E6-EA308B802412}" destId="{1776221D-432C-48C7-823F-6A099B1A47C5}" srcOrd="0" destOrd="0" presId="urn:microsoft.com/office/officeart/2005/8/layout/vList5"/>
    <dgm:cxn modelId="{709DEC08-355A-41B5-BAB8-8F8BFA19908B}" srcId="{F9E7DF39-A0A7-4F1E-8632-2B59883AE09C}" destId="{04A4EB12-3A62-4B4F-BD11-6E8E1AD22452}" srcOrd="0" destOrd="0" parTransId="{88FD0BB8-E759-4570-852A-62A2130A3E80}" sibTransId="{C92B8A29-BFC5-4DBF-A1B2-6C4F81867EAF}"/>
    <dgm:cxn modelId="{4E603514-B532-44A3-AB8A-F3A17A861C43}" type="presOf" srcId="{DD4D8D97-8156-485D-99EE-B035E08E3882}" destId="{9BDD3044-D50D-4D8B-B17B-70A23EEC1B2C}" srcOrd="0" destOrd="0" presId="urn:microsoft.com/office/officeart/2005/8/layout/vList5"/>
    <dgm:cxn modelId="{201E731B-0C69-4758-B57A-1B716995F10E}" srcId="{C20E3EAC-5726-4D3E-9D5B-373229559AF1}" destId="{08D5BC81-AEBA-416B-81E0-38E2D5F8DE34}" srcOrd="2" destOrd="0" parTransId="{3C230846-50E1-4FE8-8199-4D952F2D205E}" sibTransId="{3FF6A17A-05F4-4D86-B300-8B6E622E1989}"/>
    <dgm:cxn modelId="{07F72F20-023F-4960-BCB4-1A5B32663548}" type="presOf" srcId="{7608E687-B2A4-47A9-98AF-81A9B4A6AAA1}" destId="{00F98839-466D-4D50-9679-5BF6ABFB9B40}" srcOrd="0" destOrd="0" presId="urn:microsoft.com/office/officeart/2005/8/layout/vList5"/>
    <dgm:cxn modelId="{6A70B330-1F9C-47A3-A576-E973452662F7}" srcId="{A2A7DECD-8582-4A76-8841-961FEFE797C6}" destId="{DFD41E22-186E-48B9-9B43-91441BAC6322}" srcOrd="0" destOrd="0" parTransId="{4F68B4DE-DDF0-47D3-BF51-64D0299CFF08}" sibTransId="{618B5186-034C-4FAE-8ECB-B97395B5521D}"/>
    <dgm:cxn modelId="{F3E6153B-0EE4-4FE6-B468-429985EB6645}" srcId="{C20E3EAC-5726-4D3E-9D5B-373229559AF1}" destId="{8F21DD01-C523-4F59-AF33-0802229EA8A6}" srcOrd="1" destOrd="0" parTransId="{73C81C2E-2BF9-41DB-A8C9-AA06C762070F}" sibTransId="{B8FB11A8-7348-49FF-A6D2-8999B7D33F53}"/>
    <dgm:cxn modelId="{25DB5945-5612-4F3A-9DBB-BF34F602B6D7}" type="presOf" srcId="{13A81C65-0A21-48A0-B3DA-7CBDCF092DBA}" destId="{2C655789-4D06-4966-AD55-05238D161A79}" srcOrd="0" destOrd="0" presId="urn:microsoft.com/office/officeart/2005/8/layout/vList5"/>
    <dgm:cxn modelId="{8E8CB06B-53FA-4D44-A7AD-60EAD88E0366}" srcId="{C20E3EAC-5726-4D3E-9D5B-373229559AF1}" destId="{E7AD1E95-7DA7-4542-9FD0-C9559C491367}" srcOrd="5" destOrd="0" parTransId="{8192E09F-DA1E-408A-A082-75B40B74ECC9}" sibTransId="{681DE3A3-34E7-44AF-9189-8AE45F7C7803}"/>
    <dgm:cxn modelId="{272E684F-7012-40E2-835E-AFB0B4486984}" srcId="{4DD5F0EF-87B4-4C47-9EA4-60C79D0A2D3A}" destId="{081EF8CD-9F73-4322-9494-F5034CA5A5E3}" srcOrd="0" destOrd="0" parTransId="{35378377-63E9-4E5C-AB26-85913BB3F713}" sibTransId="{0D76B1CC-EC07-4F7D-BA44-7CFA59AA3D65}"/>
    <dgm:cxn modelId="{CB11C957-9057-4A82-9553-8C7E870D2720}" srcId="{C20E3EAC-5726-4D3E-9D5B-373229559AF1}" destId="{A2A7DECD-8582-4A76-8841-961FEFE797C6}" srcOrd="3" destOrd="0" parTransId="{2E4095FD-DE74-41AD-B95B-F9D66464DEAE}" sibTransId="{74AB0450-1803-4214-AA3D-31CEFAE24140}"/>
    <dgm:cxn modelId="{7C1D657C-DBEC-4A28-BBE7-71491C2C5BC5}" type="presOf" srcId="{A2A7DECD-8582-4A76-8841-961FEFE797C6}" destId="{B0CD7527-165B-4CC1-BF38-92CD6BBC31CD}" srcOrd="0" destOrd="0" presId="urn:microsoft.com/office/officeart/2005/8/layout/vList5"/>
    <dgm:cxn modelId="{3DA17A83-06B8-487B-A144-2F8174832570}" srcId="{08D5BC81-AEBA-416B-81E0-38E2D5F8DE34}" destId="{EF0C6FD0-ABA8-4FC8-B2A1-8914D4204C57}" srcOrd="0" destOrd="0" parTransId="{A7C88943-77ED-4911-9542-C9752F328895}" sibTransId="{0FBDF131-0491-443B-B686-AFC951130FCB}"/>
    <dgm:cxn modelId="{EC2FE790-91F3-46D7-84C5-1341798506DF}" type="presOf" srcId="{04A4EB12-3A62-4B4F-BD11-6E8E1AD22452}" destId="{CFFE81FE-893D-422B-89C1-0AA845187034}" srcOrd="0" destOrd="0" presId="urn:microsoft.com/office/officeart/2005/8/layout/vList5"/>
    <dgm:cxn modelId="{BFB12C97-10E6-4219-BBCA-AA532AD90ABC}" type="presOf" srcId="{EF0C6FD0-ABA8-4FC8-B2A1-8914D4204C57}" destId="{D3275DF4-A1C8-49EC-B1EA-8D67B83BA251}" srcOrd="0" destOrd="0" presId="urn:microsoft.com/office/officeart/2005/8/layout/vList5"/>
    <dgm:cxn modelId="{7CF94F99-BD98-4650-AEB5-F91AE3A56952}" type="presOf" srcId="{2D134D14-40AD-4DF7-84C2-4FEAC3AC3F9D}" destId="{FD407573-9E1D-4B48-8680-DEBD598EFF20}" srcOrd="0" destOrd="0" presId="urn:microsoft.com/office/officeart/2005/8/layout/vList5"/>
    <dgm:cxn modelId="{DC7E2B9F-0166-4AAA-AD10-057446D39523}" type="presOf" srcId="{F9E7DF39-A0A7-4F1E-8632-2B59883AE09C}" destId="{925B9988-E7B2-4D9A-9850-7F3212E1D462}" srcOrd="0" destOrd="0" presId="urn:microsoft.com/office/officeart/2005/8/layout/vList5"/>
    <dgm:cxn modelId="{01F7F1A3-7E6D-4B4F-9A33-1D44CDCD8D33}" type="presOf" srcId="{DFD41E22-186E-48B9-9B43-91441BAC6322}" destId="{5F3BF89D-945D-496F-8ACC-4583E3027CCD}" srcOrd="0" destOrd="0" presId="urn:microsoft.com/office/officeart/2005/8/layout/vList5"/>
    <dgm:cxn modelId="{812F79B1-F65B-4C43-9389-BEB1C395B4D5}" type="presOf" srcId="{08D5BC81-AEBA-416B-81E0-38E2D5F8DE34}" destId="{85DD149B-C031-447E-9843-99638632B54C}" srcOrd="0" destOrd="0" presId="urn:microsoft.com/office/officeart/2005/8/layout/vList5"/>
    <dgm:cxn modelId="{271FABB8-1793-4C0D-AA28-24A215421580}" srcId="{C20E3EAC-5726-4D3E-9D5B-373229559AF1}" destId="{6EABE4D7-9DAC-4D3E-9B25-388F809E0CFA}" srcOrd="0" destOrd="0" parTransId="{4C6B7C2F-126D-4BC7-8494-8BD159C28222}" sibTransId="{2DB765B9-7728-427A-A14D-DD156B778E41}"/>
    <dgm:cxn modelId="{681CDBB9-A932-4460-8811-D6FEAF6FF706}" srcId="{13A81C65-0A21-48A0-B3DA-7CBDCF092DBA}" destId="{2D134D14-40AD-4DF7-84C2-4FEAC3AC3F9D}" srcOrd="0" destOrd="0" parTransId="{D4C4C2DB-A815-4167-8D1F-7855FF11A9A2}" sibTransId="{A0155967-1059-4157-A067-1487C4FBAE94}"/>
    <dgm:cxn modelId="{4F556CBB-1924-4A77-9940-AB614DC107CE}" type="presOf" srcId="{4DD5F0EF-87B4-4C47-9EA4-60C79D0A2D3A}" destId="{6392EDEC-C9EB-424F-B0D6-D1FE042A1710}" srcOrd="0" destOrd="0" presId="urn:microsoft.com/office/officeart/2005/8/layout/vList5"/>
    <dgm:cxn modelId="{7C3918BC-B086-4F70-AC0C-7F9E97108FB2}" type="presOf" srcId="{6D8FCBCA-B37B-4B30-B719-71499AFD7439}" destId="{B0408E46-79DE-4B2C-8A1C-502AE2B9AC3A}" srcOrd="0" destOrd="0" presId="urn:microsoft.com/office/officeart/2005/8/layout/vList5"/>
    <dgm:cxn modelId="{49F2D8C1-AB37-458E-A204-9468DFBFB108}" srcId="{C20E3EAC-5726-4D3E-9D5B-373229559AF1}" destId="{4DD5F0EF-87B4-4C47-9EA4-60C79D0A2D3A}" srcOrd="6" destOrd="0" parTransId="{7687CFC0-754D-4B26-9C7E-238A9810C0CB}" sibTransId="{F417355A-A920-40FE-B195-5E1C8CEE2C96}"/>
    <dgm:cxn modelId="{8A2D44C5-F438-4436-90A1-EDCE07FA1DDB}" srcId="{C20E3EAC-5726-4D3E-9D5B-373229559AF1}" destId="{13A81C65-0A21-48A0-B3DA-7CBDCF092DBA}" srcOrd="8" destOrd="0" parTransId="{CB6A77CA-1F7C-4F3F-A7E9-44B96A7D7BFC}" sibTransId="{D42E207E-3DAE-47D0-B010-CBE3D83BDD98}"/>
    <dgm:cxn modelId="{58C188D4-D079-47D1-82AE-51E859C01A64}" type="presOf" srcId="{C20E3EAC-5726-4D3E-9D5B-373229559AF1}" destId="{3B0BB396-66E2-4F3E-BE7E-632C85030EC5}" srcOrd="0" destOrd="0" presId="urn:microsoft.com/office/officeart/2005/8/layout/vList5"/>
    <dgm:cxn modelId="{BDB60CD8-1F7D-4FD7-AB2B-BB077BC6BDA8}" type="presOf" srcId="{8F21DD01-C523-4F59-AF33-0802229EA8A6}" destId="{9304D038-FD45-4231-91FB-B5BD3BB2164A}" srcOrd="0" destOrd="0" presId="urn:microsoft.com/office/officeart/2005/8/layout/vList5"/>
    <dgm:cxn modelId="{2C8EADDB-0F60-4FE4-99A8-5BAA4A24FA96}" srcId="{6EABE4D7-9DAC-4D3E-9B25-388F809E0CFA}" destId="{7608E687-B2A4-47A9-98AF-81A9B4A6AAA1}" srcOrd="0" destOrd="0" parTransId="{C4693BC8-9787-4A94-8C31-B638A6686575}" sibTransId="{F0796A28-8BF8-4DDA-B4B6-3020BCB59E73}"/>
    <dgm:cxn modelId="{E7EFC3DD-CBFC-47C6-B68A-0F1979E2DA41}" type="presOf" srcId="{C3866F54-8018-49E9-9E68-625B95E6E5C5}" destId="{83207509-B89C-488B-8FAD-538AAFA7AB31}" srcOrd="0" destOrd="0" presId="urn:microsoft.com/office/officeart/2005/8/layout/vList5"/>
    <dgm:cxn modelId="{024E7BE2-BDE9-4E12-836D-15313D1BEFE9}" type="presOf" srcId="{081EF8CD-9F73-4322-9494-F5034CA5A5E3}" destId="{65AF3342-0EF5-4CC4-A0C3-2EDF2878C7B2}" srcOrd="0" destOrd="0" presId="urn:microsoft.com/office/officeart/2005/8/layout/vList5"/>
    <dgm:cxn modelId="{1E2E4CEA-662F-450B-B190-13BAF2290B5F}" type="presOf" srcId="{E7AD1E95-7DA7-4542-9FD0-C9559C491367}" destId="{5CE96A06-391C-493D-A50B-D15FA76A40B0}" srcOrd="0" destOrd="0" presId="urn:microsoft.com/office/officeart/2005/8/layout/vList5"/>
    <dgm:cxn modelId="{1FDB8FED-6806-45A0-B9A6-F084F0FD4B76}" type="presOf" srcId="{6EABE4D7-9DAC-4D3E-9B25-388F809E0CFA}" destId="{E54068C8-F524-4ED5-A998-3D79DD941C5A}" srcOrd="0" destOrd="0" presId="urn:microsoft.com/office/officeart/2005/8/layout/vList5"/>
    <dgm:cxn modelId="{3BCB3AF3-40FF-489D-A7DA-A11ACB0ADD4B}" srcId="{8F21DD01-C523-4F59-AF33-0802229EA8A6}" destId="{C3866F54-8018-49E9-9E68-625B95E6E5C5}" srcOrd="0" destOrd="0" parTransId="{571F1B18-C59D-4BB0-9704-E4318C0F270E}" sibTransId="{108692D4-F551-4C4D-94BB-B14CAF15CC58}"/>
    <dgm:cxn modelId="{CA3A5AF3-8946-4633-88D3-FB25B46207FA}" srcId="{C20E3EAC-5726-4D3E-9D5B-373229559AF1}" destId="{F9E7DF39-A0A7-4F1E-8632-2B59883AE09C}" srcOrd="4" destOrd="0" parTransId="{8C474742-BD60-4943-B0A0-B34403B49299}" sibTransId="{25DDF809-7A90-41CA-9B43-719A640D75E3}"/>
    <dgm:cxn modelId="{9F66DEF7-59DE-40ED-9BEC-ED8F8F69E1AB}" srcId="{E7AD1E95-7DA7-4542-9FD0-C9559C491367}" destId="{6D8FCBCA-B37B-4B30-B719-71499AFD7439}" srcOrd="0" destOrd="0" parTransId="{F2513952-46CE-485E-983E-3EFC44B7F508}" sibTransId="{9E13F1E2-64A0-4320-8723-31EB17FF712D}"/>
    <dgm:cxn modelId="{1EA5D6FA-BA4E-4844-91E1-B869977EF67D}" srcId="{DD4D8D97-8156-485D-99EE-B035E08E3882}" destId="{B29DD3BD-105A-41B8-99E6-EA308B802412}" srcOrd="0" destOrd="0" parTransId="{3DBDF3FA-84D9-428A-91BE-4C85805CA2D0}" sibTransId="{6AA1EDBD-851F-4C9C-B0FF-DD943D656BD3}"/>
    <dgm:cxn modelId="{3CC0EEFB-54A0-4793-8031-965CB05712E2}" type="presParOf" srcId="{3B0BB396-66E2-4F3E-BE7E-632C85030EC5}" destId="{7760D1E6-C1C7-415C-88C2-DA6ECF541595}" srcOrd="0" destOrd="0" presId="urn:microsoft.com/office/officeart/2005/8/layout/vList5"/>
    <dgm:cxn modelId="{39125426-B696-418A-A142-4697D4937D0E}" type="presParOf" srcId="{7760D1E6-C1C7-415C-88C2-DA6ECF541595}" destId="{E54068C8-F524-4ED5-A998-3D79DD941C5A}" srcOrd="0" destOrd="0" presId="urn:microsoft.com/office/officeart/2005/8/layout/vList5"/>
    <dgm:cxn modelId="{8666E45E-2778-4C7E-9E87-20FAD0594060}" type="presParOf" srcId="{7760D1E6-C1C7-415C-88C2-DA6ECF541595}" destId="{00F98839-466D-4D50-9679-5BF6ABFB9B40}" srcOrd="1" destOrd="0" presId="urn:microsoft.com/office/officeart/2005/8/layout/vList5"/>
    <dgm:cxn modelId="{123B3E93-39AC-473B-9D1D-3551841F5621}" type="presParOf" srcId="{3B0BB396-66E2-4F3E-BE7E-632C85030EC5}" destId="{59F2C3F4-6ED3-4A3F-BE5D-214C0BDFCB43}" srcOrd="1" destOrd="0" presId="urn:microsoft.com/office/officeart/2005/8/layout/vList5"/>
    <dgm:cxn modelId="{A8A6A4CE-9A31-4CAC-809A-5DF7D6316A22}" type="presParOf" srcId="{3B0BB396-66E2-4F3E-BE7E-632C85030EC5}" destId="{11A96E85-FD5D-4C1D-91D1-104102918792}" srcOrd="2" destOrd="0" presId="urn:microsoft.com/office/officeart/2005/8/layout/vList5"/>
    <dgm:cxn modelId="{D3F2CFF2-F2E5-4E11-9E8B-C189CB09ED53}" type="presParOf" srcId="{11A96E85-FD5D-4C1D-91D1-104102918792}" destId="{9304D038-FD45-4231-91FB-B5BD3BB2164A}" srcOrd="0" destOrd="0" presId="urn:microsoft.com/office/officeart/2005/8/layout/vList5"/>
    <dgm:cxn modelId="{3E79945A-D895-4F4D-AAE3-55C0AAE033D3}" type="presParOf" srcId="{11A96E85-FD5D-4C1D-91D1-104102918792}" destId="{83207509-B89C-488B-8FAD-538AAFA7AB31}" srcOrd="1" destOrd="0" presId="urn:microsoft.com/office/officeart/2005/8/layout/vList5"/>
    <dgm:cxn modelId="{6EE9C336-8C01-4EA5-8EC8-759B45B257EF}" type="presParOf" srcId="{3B0BB396-66E2-4F3E-BE7E-632C85030EC5}" destId="{72DCFF85-4CF8-4D1D-88FA-6F0D471AA74C}" srcOrd="3" destOrd="0" presId="urn:microsoft.com/office/officeart/2005/8/layout/vList5"/>
    <dgm:cxn modelId="{5BB3763C-EE3C-433D-B464-2D393194F716}" type="presParOf" srcId="{3B0BB396-66E2-4F3E-BE7E-632C85030EC5}" destId="{CD59F0AC-F45F-4FB3-A4E2-427959CABF5B}" srcOrd="4" destOrd="0" presId="urn:microsoft.com/office/officeart/2005/8/layout/vList5"/>
    <dgm:cxn modelId="{F2035A7D-5435-4622-92A6-4ABFD05A7D81}" type="presParOf" srcId="{CD59F0AC-F45F-4FB3-A4E2-427959CABF5B}" destId="{85DD149B-C031-447E-9843-99638632B54C}" srcOrd="0" destOrd="0" presId="urn:microsoft.com/office/officeart/2005/8/layout/vList5"/>
    <dgm:cxn modelId="{EE26D448-5F52-4AC6-BE96-8C4C271F416F}" type="presParOf" srcId="{CD59F0AC-F45F-4FB3-A4E2-427959CABF5B}" destId="{D3275DF4-A1C8-49EC-B1EA-8D67B83BA251}" srcOrd="1" destOrd="0" presId="urn:microsoft.com/office/officeart/2005/8/layout/vList5"/>
    <dgm:cxn modelId="{4DF8A6CC-C8BC-4EDD-AF47-46656D560774}" type="presParOf" srcId="{3B0BB396-66E2-4F3E-BE7E-632C85030EC5}" destId="{80CD0771-F16F-4EAC-B66C-52B7CECC2E92}" srcOrd="5" destOrd="0" presId="urn:microsoft.com/office/officeart/2005/8/layout/vList5"/>
    <dgm:cxn modelId="{90FFC505-B279-4155-B675-E455BA5C9965}" type="presParOf" srcId="{3B0BB396-66E2-4F3E-BE7E-632C85030EC5}" destId="{6E7D5B94-0658-4C8B-A1CC-CE8938F399DA}" srcOrd="6" destOrd="0" presId="urn:microsoft.com/office/officeart/2005/8/layout/vList5"/>
    <dgm:cxn modelId="{22AA5962-B9EB-43B7-AC63-00F4D88C9AFB}" type="presParOf" srcId="{6E7D5B94-0658-4C8B-A1CC-CE8938F399DA}" destId="{B0CD7527-165B-4CC1-BF38-92CD6BBC31CD}" srcOrd="0" destOrd="0" presId="urn:microsoft.com/office/officeart/2005/8/layout/vList5"/>
    <dgm:cxn modelId="{09C6ADEE-8343-4CED-8377-3AA30592295E}" type="presParOf" srcId="{6E7D5B94-0658-4C8B-A1CC-CE8938F399DA}" destId="{5F3BF89D-945D-496F-8ACC-4583E3027CCD}" srcOrd="1" destOrd="0" presId="urn:microsoft.com/office/officeart/2005/8/layout/vList5"/>
    <dgm:cxn modelId="{74790AD8-C3C5-4232-8A4A-4B9F057DCBCD}" type="presParOf" srcId="{3B0BB396-66E2-4F3E-BE7E-632C85030EC5}" destId="{4FD51F6B-6D26-4E0C-908C-01A232EA6E89}" srcOrd="7" destOrd="0" presId="urn:microsoft.com/office/officeart/2005/8/layout/vList5"/>
    <dgm:cxn modelId="{B14D4D78-8877-469B-8317-F2B3F1011EFF}" type="presParOf" srcId="{3B0BB396-66E2-4F3E-BE7E-632C85030EC5}" destId="{16D05C6A-8408-43D3-B84D-E729434BE888}" srcOrd="8" destOrd="0" presId="urn:microsoft.com/office/officeart/2005/8/layout/vList5"/>
    <dgm:cxn modelId="{DDB9B220-FA81-4505-AEB4-5BBB93141C6A}" type="presParOf" srcId="{16D05C6A-8408-43D3-B84D-E729434BE888}" destId="{925B9988-E7B2-4D9A-9850-7F3212E1D462}" srcOrd="0" destOrd="0" presId="urn:microsoft.com/office/officeart/2005/8/layout/vList5"/>
    <dgm:cxn modelId="{50A229CD-4EC1-4966-9F91-F7276A1B6623}" type="presParOf" srcId="{16D05C6A-8408-43D3-B84D-E729434BE888}" destId="{CFFE81FE-893D-422B-89C1-0AA845187034}" srcOrd="1" destOrd="0" presId="urn:microsoft.com/office/officeart/2005/8/layout/vList5"/>
    <dgm:cxn modelId="{C689B3CC-BA0F-4C58-A4EC-AFDD1649EA68}" type="presParOf" srcId="{3B0BB396-66E2-4F3E-BE7E-632C85030EC5}" destId="{61CBCA90-9C3A-429F-9DF1-DA208E41B14D}" srcOrd="9" destOrd="0" presId="urn:microsoft.com/office/officeart/2005/8/layout/vList5"/>
    <dgm:cxn modelId="{292E18FA-C022-4272-A98E-34C5869F2219}" type="presParOf" srcId="{3B0BB396-66E2-4F3E-BE7E-632C85030EC5}" destId="{6F6BF8E4-31E3-4FC1-B198-37102D22D97C}" srcOrd="10" destOrd="0" presId="urn:microsoft.com/office/officeart/2005/8/layout/vList5"/>
    <dgm:cxn modelId="{55D9D46D-5D72-4427-A254-E26C19BB43D2}" type="presParOf" srcId="{6F6BF8E4-31E3-4FC1-B198-37102D22D97C}" destId="{5CE96A06-391C-493D-A50B-D15FA76A40B0}" srcOrd="0" destOrd="0" presId="urn:microsoft.com/office/officeart/2005/8/layout/vList5"/>
    <dgm:cxn modelId="{6FBA1310-D48A-4CF8-91B5-5E4CD1B955BE}" type="presParOf" srcId="{6F6BF8E4-31E3-4FC1-B198-37102D22D97C}" destId="{B0408E46-79DE-4B2C-8A1C-502AE2B9AC3A}" srcOrd="1" destOrd="0" presId="urn:microsoft.com/office/officeart/2005/8/layout/vList5"/>
    <dgm:cxn modelId="{F860673C-73FD-400C-9849-FCA2C3B63136}" type="presParOf" srcId="{3B0BB396-66E2-4F3E-BE7E-632C85030EC5}" destId="{04337C33-F32A-4E4A-8BD8-78DD8467AC4D}" srcOrd="11" destOrd="0" presId="urn:microsoft.com/office/officeart/2005/8/layout/vList5"/>
    <dgm:cxn modelId="{B235C8FB-4D8C-4535-A592-9C7B03EB00D2}" type="presParOf" srcId="{3B0BB396-66E2-4F3E-BE7E-632C85030EC5}" destId="{118FCF60-2F7D-44CC-BD74-F17E57D87C5A}" srcOrd="12" destOrd="0" presId="urn:microsoft.com/office/officeart/2005/8/layout/vList5"/>
    <dgm:cxn modelId="{13F6E405-6E90-4693-90D3-B3BDBCFFB5E8}" type="presParOf" srcId="{118FCF60-2F7D-44CC-BD74-F17E57D87C5A}" destId="{6392EDEC-C9EB-424F-B0D6-D1FE042A1710}" srcOrd="0" destOrd="0" presId="urn:microsoft.com/office/officeart/2005/8/layout/vList5"/>
    <dgm:cxn modelId="{55D8605C-3B70-4A9E-855A-826CF26E78D1}" type="presParOf" srcId="{118FCF60-2F7D-44CC-BD74-F17E57D87C5A}" destId="{65AF3342-0EF5-4CC4-A0C3-2EDF2878C7B2}" srcOrd="1" destOrd="0" presId="urn:microsoft.com/office/officeart/2005/8/layout/vList5"/>
    <dgm:cxn modelId="{2D03D7B0-FFAB-418C-8440-5F93DC691585}" type="presParOf" srcId="{3B0BB396-66E2-4F3E-BE7E-632C85030EC5}" destId="{04523726-A095-45B3-A506-DF2FC069CC99}" srcOrd="13" destOrd="0" presId="urn:microsoft.com/office/officeart/2005/8/layout/vList5"/>
    <dgm:cxn modelId="{C7297CE2-61FE-4398-B02D-AFC7CE5D52C8}" type="presParOf" srcId="{3B0BB396-66E2-4F3E-BE7E-632C85030EC5}" destId="{DA7D6138-ABC3-4DB9-A881-F4483318EBF7}" srcOrd="14" destOrd="0" presId="urn:microsoft.com/office/officeart/2005/8/layout/vList5"/>
    <dgm:cxn modelId="{C84932FD-39DB-4752-991B-C47051D8F2C6}" type="presParOf" srcId="{DA7D6138-ABC3-4DB9-A881-F4483318EBF7}" destId="{9BDD3044-D50D-4D8B-B17B-70A23EEC1B2C}" srcOrd="0" destOrd="0" presId="urn:microsoft.com/office/officeart/2005/8/layout/vList5"/>
    <dgm:cxn modelId="{C3C85254-0002-4932-97BA-49C27FEB4056}" type="presParOf" srcId="{DA7D6138-ABC3-4DB9-A881-F4483318EBF7}" destId="{1776221D-432C-48C7-823F-6A099B1A47C5}" srcOrd="1" destOrd="0" presId="urn:microsoft.com/office/officeart/2005/8/layout/vList5"/>
    <dgm:cxn modelId="{22D0E2EF-5FCC-439B-931A-8E55B2A4B095}" type="presParOf" srcId="{3B0BB396-66E2-4F3E-BE7E-632C85030EC5}" destId="{4E47233E-EF83-4C4D-B52F-6A3E50E4F0C5}" srcOrd="15" destOrd="0" presId="urn:microsoft.com/office/officeart/2005/8/layout/vList5"/>
    <dgm:cxn modelId="{812A8DF3-9CD0-41B1-94AA-D811ACCD45A3}" type="presParOf" srcId="{3B0BB396-66E2-4F3E-BE7E-632C85030EC5}" destId="{A508828F-98B5-4F1E-8A85-970558408A84}" srcOrd="16" destOrd="0" presId="urn:microsoft.com/office/officeart/2005/8/layout/vList5"/>
    <dgm:cxn modelId="{D031F038-7B82-4397-9005-72FEF79EF4B3}" type="presParOf" srcId="{A508828F-98B5-4F1E-8A85-970558408A84}" destId="{2C655789-4D06-4966-AD55-05238D161A79}" srcOrd="0" destOrd="0" presId="urn:microsoft.com/office/officeart/2005/8/layout/vList5"/>
    <dgm:cxn modelId="{A2123E06-2BB7-43FC-80DB-0F34F8DA7EDF}" type="presParOf" srcId="{A508828F-98B5-4F1E-8A85-970558408A84}" destId="{FD407573-9E1D-4B48-8680-DEBD598EFF20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8839-466D-4D50-9679-5BF6ABFB9B40}">
      <dsp:nvSpPr>
        <dsp:cNvPr id="0" name=""/>
        <dsp:cNvSpPr/>
      </dsp:nvSpPr>
      <dsp:spPr>
        <a:xfrm rot="5400000">
          <a:off x="4977470" y="-2222617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chemeClr val="bg2"/>
              </a:solidFill>
            </a:rPr>
            <a:t> Órgão Gestor</a:t>
          </a:r>
        </a:p>
      </dsp:txBody>
      <dsp:txXfrm rot="-5400000">
        <a:off x="2715769" y="53955"/>
        <a:ext cx="4813161" cy="274886"/>
      </dsp:txXfrm>
    </dsp:sp>
    <dsp:sp modelId="{E54068C8-F524-4ED5-A998-3D79DD941C5A}">
      <dsp:nvSpPr>
        <dsp:cNvPr id="0" name=""/>
        <dsp:cNvSpPr/>
      </dsp:nvSpPr>
      <dsp:spPr>
        <a:xfrm>
          <a:off x="0" y="1005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Setec/MEC</a:t>
          </a:r>
        </a:p>
      </dsp:txBody>
      <dsp:txXfrm>
        <a:off x="18588" y="19593"/>
        <a:ext cx="2678592" cy="343609"/>
      </dsp:txXfrm>
    </dsp:sp>
    <dsp:sp modelId="{83207509-B89C-488B-8FAD-538AAFA7AB31}">
      <dsp:nvSpPr>
        <dsp:cNvPr id="0" name=""/>
        <dsp:cNvSpPr/>
      </dsp:nvSpPr>
      <dsp:spPr>
        <a:xfrm rot="5400000">
          <a:off x="4977470" y="-1822792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 Técnico</a:t>
          </a:r>
        </a:p>
      </dsp:txBody>
      <dsp:txXfrm rot="-5400000">
        <a:off x="2715769" y="453780"/>
        <a:ext cx="4813161" cy="274886"/>
      </dsp:txXfrm>
    </dsp:sp>
    <dsp:sp modelId="{9304D038-FD45-4231-91FB-B5BD3BB2164A}">
      <dsp:nvSpPr>
        <dsp:cNvPr id="0" name=""/>
        <dsp:cNvSpPr/>
      </dsp:nvSpPr>
      <dsp:spPr>
        <a:xfrm>
          <a:off x="0" y="400830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STIC/MEC</a:t>
          </a:r>
        </a:p>
      </dsp:txBody>
      <dsp:txXfrm>
        <a:off x="18588" y="419418"/>
        <a:ext cx="2678592" cy="343609"/>
      </dsp:txXfrm>
    </dsp:sp>
    <dsp:sp modelId="{D3275DF4-A1C8-49EC-B1EA-8D67B83BA251}">
      <dsp:nvSpPr>
        <dsp:cNvPr id="0" name=""/>
        <dsp:cNvSpPr/>
      </dsp:nvSpPr>
      <dsp:spPr>
        <a:xfrm rot="5400000">
          <a:off x="4977470" y="-1422967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 normativo e de supervisão e atividade permanente</a:t>
          </a:r>
        </a:p>
      </dsp:txBody>
      <dsp:txXfrm rot="-5400000">
        <a:off x="2715769" y="853605"/>
        <a:ext cx="4813161" cy="274886"/>
      </dsp:txXfrm>
    </dsp:sp>
    <dsp:sp modelId="{85DD149B-C031-447E-9843-99638632B54C}">
      <dsp:nvSpPr>
        <dsp:cNvPr id="0" name=""/>
        <dsp:cNvSpPr/>
      </dsp:nvSpPr>
      <dsp:spPr>
        <a:xfrm>
          <a:off x="0" y="800656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CNE</a:t>
          </a:r>
        </a:p>
      </dsp:txBody>
      <dsp:txXfrm>
        <a:off x="18588" y="819244"/>
        <a:ext cx="2678592" cy="343609"/>
      </dsp:txXfrm>
    </dsp:sp>
    <dsp:sp modelId="{5F3BF89D-945D-496F-8ACC-4583E3027CCD}">
      <dsp:nvSpPr>
        <dsp:cNvPr id="0" name=""/>
        <dsp:cNvSpPr/>
      </dsp:nvSpPr>
      <dsp:spPr>
        <a:xfrm rot="5400000">
          <a:off x="4977470" y="-1023142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Órgãos de regulação, supervisão e avaliação, na condição de órgãos validadores</a:t>
          </a:r>
        </a:p>
      </dsp:txBody>
      <dsp:txXfrm rot="-5400000">
        <a:off x="2715769" y="1253430"/>
        <a:ext cx="4813161" cy="274886"/>
      </dsp:txXfrm>
    </dsp:sp>
    <dsp:sp modelId="{B0CD7527-165B-4CC1-BF38-92CD6BBC31CD}">
      <dsp:nvSpPr>
        <dsp:cNvPr id="0" name=""/>
        <dsp:cNvSpPr/>
      </dsp:nvSpPr>
      <dsp:spPr>
        <a:xfrm>
          <a:off x="0" y="1200481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Secretarias da Educação </a:t>
          </a:r>
        </a:p>
      </dsp:txBody>
      <dsp:txXfrm>
        <a:off x="18588" y="1219069"/>
        <a:ext cx="2678592" cy="343609"/>
      </dsp:txXfrm>
    </dsp:sp>
    <dsp:sp modelId="{CFFE81FE-893D-422B-89C1-0AA845187034}">
      <dsp:nvSpPr>
        <dsp:cNvPr id="0" name=""/>
        <dsp:cNvSpPr/>
      </dsp:nvSpPr>
      <dsp:spPr>
        <a:xfrm rot="5400000">
          <a:off x="4977470" y="-623316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Órgãos colegiados de regulação, supervisão e avaliação, na condição de órgãos validadores</a:t>
          </a:r>
        </a:p>
      </dsp:txBody>
      <dsp:txXfrm rot="-5400000">
        <a:off x="2715769" y="1653256"/>
        <a:ext cx="4813161" cy="274886"/>
      </dsp:txXfrm>
    </dsp:sp>
    <dsp:sp modelId="{925B9988-E7B2-4D9A-9850-7F3212E1D462}">
      <dsp:nvSpPr>
        <dsp:cNvPr id="0" name=""/>
        <dsp:cNvSpPr/>
      </dsp:nvSpPr>
      <dsp:spPr>
        <a:xfrm>
          <a:off x="0" y="1600306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Conselhos Estaduais de Educação</a:t>
          </a:r>
        </a:p>
      </dsp:txBody>
      <dsp:txXfrm>
        <a:off x="18588" y="1618894"/>
        <a:ext cx="2678592" cy="343609"/>
      </dsp:txXfrm>
    </dsp:sp>
    <dsp:sp modelId="{B0408E46-79DE-4B2C-8A1C-502AE2B9AC3A}">
      <dsp:nvSpPr>
        <dsp:cNvPr id="0" name=""/>
        <dsp:cNvSpPr/>
      </dsp:nvSpPr>
      <dsp:spPr>
        <a:xfrm rot="5400000">
          <a:off x="4977470" y="-223491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Órgãos fiscalizadores e/ou validadores, nos termos do art. 20 da lei nº 12.513, de 26 de outubro de 2011</a:t>
          </a:r>
        </a:p>
      </dsp:txBody>
      <dsp:txXfrm rot="-5400000">
        <a:off x="2715769" y="2053081"/>
        <a:ext cx="4813161" cy="274886"/>
      </dsp:txXfrm>
    </dsp:sp>
    <dsp:sp modelId="{5CE96A06-391C-493D-A50B-D15FA76A40B0}">
      <dsp:nvSpPr>
        <dsp:cNvPr id="0" name=""/>
        <dsp:cNvSpPr/>
      </dsp:nvSpPr>
      <dsp:spPr>
        <a:xfrm>
          <a:off x="0" y="2000131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Colegiados Superiores dos SNAs</a:t>
          </a:r>
        </a:p>
      </dsp:txBody>
      <dsp:txXfrm>
        <a:off x="18588" y="2018719"/>
        <a:ext cx="2678592" cy="343609"/>
      </dsp:txXfrm>
    </dsp:sp>
    <dsp:sp modelId="{65AF3342-0EF5-4CC4-A0C3-2EDF2878C7B2}">
      <dsp:nvSpPr>
        <dsp:cNvPr id="0" name=""/>
        <dsp:cNvSpPr/>
      </dsp:nvSpPr>
      <dsp:spPr>
        <a:xfrm rot="5400000">
          <a:off x="4977470" y="176333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Escolas técnicas ofertantes de cursos de educação profissional e tecnológica</a:t>
          </a:r>
        </a:p>
      </dsp:txBody>
      <dsp:txXfrm rot="-5400000">
        <a:off x="2715769" y="2452906"/>
        <a:ext cx="4813161" cy="274886"/>
      </dsp:txXfrm>
    </dsp:sp>
    <dsp:sp modelId="{6392EDEC-C9EB-424F-B0D6-D1FE042A1710}">
      <dsp:nvSpPr>
        <dsp:cNvPr id="0" name=""/>
        <dsp:cNvSpPr/>
      </dsp:nvSpPr>
      <dsp:spPr>
        <a:xfrm>
          <a:off x="0" y="2399957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Instituições e/ou Unidades de ensino</a:t>
          </a:r>
        </a:p>
      </dsp:txBody>
      <dsp:txXfrm>
        <a:off x="18588" y="2418545"/>
        <a:ext cx="2678592" cy="343609"/>
      </dsp:txXfrm>
    </dsp:sp>
    <dsp:sp modelId="{1776221D-432C-48C7-823F-6A099B1A47C5}">
      <dsp:nvSpPr>
        <dsp:cNvPr id="0" name=""/>
        <dsp:cNvSpPr/>
      </dsp:nvSpPr>
      <dsp:spPr>
        <a:xfrm rot="5400000">
          <a:off x="4977470" y="576158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Entidades gestoras de sistemas nacionais de inscrição e registro profissional de ocupações regulamentadas; e</a:t>
          </a:r>
        </a:p>
      </dsp:txBody>
      <dsp:txXfrm rot="-5400000">
        <a:off x="2715769" y="2852731"/>
        <a:ext cx="4813161" cy="274886"/>
      </dsp:txXfrm>
    </dsp:sp>
    <dsp:sp modelId="{9BDD3044-D50D-4D8B-B17B-70A23EEC1B2C}">
      <dsp:nvSpPr>
        <dsp:cNvPr id="0" name=""/>
        <dsp:cNvSpPr/>
      </dsp:nvSpPr>
      <dsp:spPr>
        <a:xfrm>
          <a:off x="0" y="2799782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Conselhos Nacionais de Fiscalização do Exercício Profissional - CNEP</a:t>
          </a:r>
        </a:p>
      </dsp:txBody>
      <dsp:txXfrm>
        <a:off x="18588" y="2818370"/>
        <a:ext cx="2678592" cy="343609"/>
      </dsp:txXfrm>
    </dsp:sp>
    <dsp:sp modelId="{FD407573-9E1D-4B48-8680-DEBD598EFF20}">
      <dsp:nvSpPr>
        <dsp:cNvPr id="0" name=""/>
        <dsp:cNvSpPr/>
      </dsp:nvSpPr>
      <dsp:spPr>
        <a:xfrm rot="5400000">
          <a:off x="4977470" y="975984"/>
          <a:ext cx="304628" cy="482803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 dirty="0">
              <a:solidFill>
                <a:srgbClr val="595959"/>
              </a:solidFill>
              <a:latin typeface="Arial"/>
              <a:ea typeface="+mn-ea"/>
              <a:cs typeface="+mn-cs"/>
            </a:rPr>
            <a:t> Agentes permanentes de consulta</a:t>
          </a:r>
        </a:p>
      </dsp:txBody>
      <dsp:txXfrm rot="-5400000">
        <a:off x="2715769" y="3252557"/>
        <a:ext cx="4813161" cy="274886"/>
      </dsp:txXfrm>
    </dsp:sp>
    <dsp:sp modelId="{2C655789-4D06-4966-AD55-05238D161A79}">
      <dsp:nvSpPr>
        <dsp:cNvPr id="0" name=""/>
        <dsp:cNvSpPr/>
      </dsp:nvSpPr>
      <dsp:spPr>
        <a:xfrm>
          <a:off x="0" y="3199607"/>
          <a:ext cx="2715768" cy="380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Estudantes</a:t>
          </a:r>
        </a:p>
      </dsp:txBody>
      <dsp:txXfrm>
        <a:off x="18588" y="3218195"/>
        <a:ext cx="2678592" cy="343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F77BDCDC-5E55-1C10-3121-88A64903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2DBE7F11-FCBB-6388-3F4C-73DFC1BD9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4F222113-D137-4B05-6277-CBF9180A55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3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6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44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14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53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CA29C97-0881-5809-CB31-FC59DBBD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F34F1AE5-5924-4936-4B53-8C2C822AF1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A3620269-F6D4-D5BE-807A-44B45287A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1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CA29C97-0881-5809-CB31-FC59DBBD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F34F1AE5-5924-4936-4B53-8C2C822AF1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A3620269-F6D4-D5BE-807A-44B45287A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26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CA29C97-0881-5809-CB31-FC59DBBD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F34F1AE5-5924-4936-4B53-8C2C822AF1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A3620269-F6D4-D5BE-807A-44B45287A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67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CA29C97-0881-5809-CB31-FC59DBBD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F34F1AE5-5924-4936-4B53-8C2C822AF1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A3620269-F6D4-D5BE-807A-44B45287A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57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85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1">
            <a:extLst>
              <a:ext uri="{FF2B5EF4-FFF2-40B4-BE49-F238E27FC236}">
                <a16:creationId xmlns:a16="http://schemas.microsoft.com/office/drawing/2014/main" id="{82E1E59F-E671-CE1B-611D-50B493CD57B2}"/>
              </a:ext>
            </a:extLst>
          </p:cNvPr>
          <p:cNvSpPr txBox="1"/>
          <p:nvPr/>
        </p:nvSpPr>
        <p:spPr>
          <a:xfrm>
            <a:off x="242235" y="2604851"/>
            <a:ext cx="3595473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1" u="none" strike="noStrike" cap="none" dirty="0">
                <a:solidFill>
                  <a:srgbClr val="30289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Live</a:t>
            </a:r>
            <a:r>
              <a:rPr lang="pt-BR" sz="1800" i="1" dirty="0">
                <a:solidFill>
                  <a:srgbClr val="30289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pt-BR" sz="1800" dirty="0">
                <a:solidFill>
                  <a:srgbClr val="30289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Conselho Estadual de Educação do Ceará </a:t>
            </a:r>
            <a:r>
              <a:rPr lang="pt-BR" sz="1800" b="0" i="0" u="none" strike="noStrike" cap="none" dirty="0">
                <a:solidFill>
                  <a:srgbClr val="30289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– 18/04/2024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rgbClr val="302898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rgbClr val="30289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Camila Rios</a:t>
            </a:r>
            <a:endParaRPr sz="1800" b="0" i="0" u="none" strike="noStrike" cap="none" dirty="0">
              <a:solidFill>
                <a:srgbClr val="302898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" name="Google Shape;113;p3">
            <a:extLst>
              <a:ext uri="{FF2B5EF4-FFF2-40B4-BE49-F238E27FC236}">
                <a16:creationId xmlns:a16="http://schemas.microsoft.com/office/drawing/2014/main" id="{4CD7CA12-F68C-BAD6-7362-8FC7EFFB709E}"/>
              </a:ext>
            </a:extLst>
          </p:cNvPr>
          <p:cNvSpPr txBox="1"/>
          <p:nvPr/>
        </p:nvSpPr>
        <p:spPr>
          <a:xfrm>
            <a:off x="242236" y="318314"/>
            <a:ext cx="3595473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4800"/>
              <a:defRPr/>
            </a:pPr>
            <a:r>
              <a:rPr lang="pt-BR" sz="24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SISTEMA NACIONAL DE INFORMAÇÕES DA EDUCAÇÃO PROFISSIONAL E TECNOLÓGICA </a:t>
            </a:r>
          </a:p>
          <a:p>
            <a:pPr lvl="0">
              <a:buSzPts val="4800"/>
              <a:defRPr/>
            </a:pPr>
            <a:r>
              <a:rPr lang="pt-BR" sz="24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- SISTEC 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6" name="Imagem 3">
            <a:extLst>
              <a:ext uri="{FF2B5EF4-FFF2-40B4-BE49-F238E27FC236}">
                <a16:creationId xmlns:a16="http://schemas.microsoft.com/office/drawing/2014/main" id="{B3C73962-1CED-87A8-F605-F8971D80175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80142" y="4356448"/>
            <a:ext cx="3443040" cy="5049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29391B88-EA80-174E-49EC-539A66BD6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6">
            <a:extLst>
              <a:ext uri="{FF2B5EF4-FFF2-40B4-BE49-F238E27FC236}">
                <a16:creationId xmlns:a16="http://schemas.microsoft.com/office/drawing/2014/main" id="{E2CE72A1-F86E-EF9B-FCB8-88BEEDFE14C3}"/>
              </a:ext>
            </a:extLst>
          </p:cNvPr>
          <p:cNvSpPr txBox="1"/>
          <p:nvPr/>
        </p:nvSpPr>
        <p:spPr>
          <a:xfrm>
            <a:off x="237939" y="76956"/>
            <a:ext cx="719072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Fluxo de dados - Regulação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9" name="CustomShape 5">
            <a:extLst>
              <a:ext uri="{FF2B5EF4-FFF2-40B4-BE49-F238E27FC236}">
                <a16:creationId xmlns:a16="http://schemas.microsoft.com/office/drawing/2014/main" id="{AA615948-246C-B1B8-959A-CFB2F6DB2C31}"/>
              </a:ext>
            </a:extLst>
          </p:cNvPr>
          <p:cNvSpPr/>
          <p:nvPr/>
        </p:nvSpPr>
        <p:spPr>
          <a:xfrm>
            <a:off x="5369346" y="1340465"/>
            <a:ext cx="1523290" cy="699029"/>
          </a:xfrm>
          <a:prstGeom prst="roundRect">
            <a:avLst>
              <a:gd name="adj" fmla="val 50000"/>
            </a:avLst>
          </a:prstGeom>
          <a:solidFill>
            <a:srgbClr val="0E4092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Matrículas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CustomShape 7">
            <a:extLst>
              <a:ext uri="{FF2B5EF4-FFF2-40B4-BE49-F238E27FC236}">
                <a16:creationId xmlns:a16="http://schemas.microsoft.com/office/drawing/2014/main" id="{B09B2A2A-DB93-F94E-056A-00F87B8E990D}"/>
              </a:ext>
            </a:extLst>
          </p:cNvPr>
          <p:cNvSpPr/>
          <p:nvPr/>
        </p:nvSpPr>
        <p:spPr>
          <a:xfrm>
            <a:off x="2054372" y="1340467"/>
            <a:ext cx="1299360" cy="699027"/>
          </a:xfrm>
          <a:prstGeom prst="roundRect">
            <a:avLst>
              <a:gd name="adj" fmla="val 50000"/>
            </a:avLst>
          </a:prstGeom>
          <a:solidFill>
            <a:srgbClr val="351EE0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Cursos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1200" spc="-1" dirty="0">
                <a:solidFill>
                  <a:srgbClr val="FFFFFF"/>
                </a:solidFill>
                <a:latin typeface="Calibri"/>
              </a:rPr>
              <a:t>Técnicos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052EC00E-253C-C10F-CD52-5AE50D842C0B}"/>
              </a:ext>
            </a:extLst>
          </p:cNvPr>
          <p:cNvSpPr/>
          <p:nvPr/>
        </p:nvSpPr>
        <p:spPr>
          <a:xfrm>
            <a:off x="312165" y="1340467"/>
            <a:ext cx="1458615" cy="69902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Unidades de Ensino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48FE11F1-ABE3-3E02-63A6-6E564BF9387E}"/>
              </a:ext>
            </a:extLst>
          </p:cNvPr>
          <p:cNvSpPr/>
          <p:nvPr/>
        </p:nvSpPr>
        <p:spPr>
          <a:xfrm>
            <a:off x="3600151" y="1340467"/>
            <a:ext cx="1428624" cy="699027"/>
          </a:xfrm>
          <a:prstGeom prst="roundRect">
            <a:avLst>
              <a:gd name="adj" fmla="val 50000"/>
            </a:avLst>
          </a:prstGeom>
          <a:solidFill>
            <a:srgbClr val="30289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Ciclo de Matrícula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CustomShape 9">
            <a:extLst>
              <a:ext uri="{FF2B5EF4-FFF2-40B4-BE49-F238E27FC236}">
                <a16:creationId xmlns:a16="http://schemas.microsoft.com/office/drawing/2014/main" id="{985F94E2-AC63-936E-B774-725051D4EE8E}"/>
              </a:ext>
            </a:extLst>
          </p:cNvPr>
          <p:cNvSpPr/>
          <p:nvPr/>
        </p:nvSpPr>
        <p:spPr>
          <a:xfrm rot="16200000">
            <a:off x="841091" y="1493730"/>
            <a:ext cx="429480" cy="1726560"/>
          </a:xfrm>
          <a:prstGeom prst="rightBrace">
            <a:avLst>
              <a:gd name="adj1" fmla="val 8333"/>
              <a:gd name="adj2" fmla="val 49449"/>
            </a:avLst>
          </a:prstGeom>
          <a:noFill/>
          <a:ln>
            <a:solidFill>
              <a:srgbClr val="55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4" name="CustomShape 9">
            <a:extLst>
              <a:ext uri="{FF2B5EF4-FFF2-40B4-BE49-F238E27FC236}">
                <a16:creationId xmlns:a16="http://schemas.microsoft.com/office/drawing/2014/main" id="{501E550D-C1A2-C64E-3425-F3628A68F9D1}"/>
              </a:ext>
            </a:extLst>
          </p:cNvPr>
          <p:cNvSpPr/>
          <p:nvPr/>
        </p:nvSpPr>
        <p:spPr>
          <a:xfrm rot="16200000">
            <a:off x="2491359" y="1570021"/>
            <a:ext cx="429480" cy="1573977"/>
          </a:xfrm>
          <a:prstGeom prst="rightBrace">
            <a:avLst>
              <a:gd name="adj1" fmla="val 8333"/>
              <a:gd name="adj2" fmla="val 49449"/>
            </a:avLst>
          </a:prstGeom>
          <a:noFill/>
          <a:ln>
            <a:solidFill>
              <a:srgbClr val="55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5" name="CustomShape 9">
            <a:extLst>
              <a:ext uri="{FF2B5EF4-FFF2-40B4-BE49-F238E27FC236}">
                <a16:creationId xmlns:a16="http://schemas.microsoft.com/office/drawing/2014/main" id="{99C5053B-2B3D-3B52-ABB8-9006BFB54207}"/>
              </a:ext>
            </a:extLst>
          </p:cNvPr>
          <p:cNvSpPr/>
          <p:nvPr/>
        </p:nvSpPr>
        <p:spPr>
          <a:xfrm rot="16200000">
            <a:off x="4089618" y="1545739"/>
            <a:ext cx="429480" cy="1622541"/>
          </a:xfrm>
          <a:prstGeom prst="rightBrace">
            <a:avLst>
              <a:gd name="adj1" fmla="val 8333"/>
              <a:gd name="adj2" fmla="val 49449"/>
            </a:avLst>
          </a:prstGeom>
          <a:noFill/>
          <a:ln>
            <a:solidFill>
              <a:srgbClr val="55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6" name="CustomShape 9">
            <a:extLst>
              <a:ext uri="{FF2B5EF4-FFF2-40B4-BE49-F238E27FC236}">
                <a16:creationId xmlns:a16="http://schemas.microsoft.com/office/drawing/2014/main" id="{1749DE47-88C4-EBBA-91A4-8CDF5A345A6C}"/>
              </a:ext>
            </a:extLst>
          </p:cNvPr>
          <p:cNvSpPr/>
          <p:nvPr/>
        </p:nvSpPr>
        <p:spPr>
          <a:xfrm rot="16200000">
            <a:off x="5895303" y="1377459"/>
            <a:ext cx="429480" cy="1988829"/>
          </a:xfrm>
          <a:prstGeom prst="rightBrace">
            <a:avLst>
              <a:gd name="adj1" fmla="val 8333"/>
              <a:gd name="adj2" fmla="val 49449"/>
            </a:avLst>
          </a:prstGeom>
          <a:noFill/>
          <a:ln>
            <a:solidFill>
              <a:srgbClr val="55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7" name="CustomShape 9">
            <a:extLst>
              <a:ext uri="{FF2B5EF4-FFF2-40B4-BE49-F238E27FC236}">
                <a16:creationId xmlns:a16="http://schemas.microsoft.com/office/drawing/2014/main" id="{83506B7D-42C1-8806-7B94-1954E5BF9E9C}"/>
              </a:ext>
            </a:extLst>
          </p:cNvPr>
          <p:cNvSpPr/>
          <p:nvPr/>
        </p:nvSpPr>
        <p:spPr>
          <a:xfrm rot="16200000">
            <a:off x="7837035" y="1409692"/>
            <a:ext cx="429480" cy="1894634"/>
          </a:xfrm>
          <a:prstGeom prst="rightBrace">
            <a:avLst>
              <a:gd name="adj1" fmla="val 8333"/>
              <a:gd name="adj2" fmla="val 49449"/>
            </a:avLst>
          </a:prstGeom>
          <a:noFill/>
          <a:ln>
            <a:solidFill>
              <a:srgbClr val="55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28" name="CustomShape 10">
            <a:extLst>
              <a:ext uri="{FF2B5EF4-FFF2-40B4-BE49-F238E27FC236}">
                <a16:creationId xmlns:a16="http://schemas.microsoft.com/office/drawing/2014/main" id="{EF66CEEA-B756-B669-17E8-A473DA672254}"/>
              </a:ext>
            </a:extLst>
          </p:cNvPr>
          <p:cNvSpPr/>
          <p:nvPr/>
        </p:nvSpPr>
        <p:spPr>
          <a:xfrm>
            <a:off x="204487" y="2484145"/>
            <a:ext cx="1562040" cy="2399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- Local</a:t>
            </a:r>
            <a:r>
              <a:rPr kumimoji="0" lang="pt-BR" sz="15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 que</a:t>
            </a: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r>
              <a:rPr lang="pt-BR" sz="1500" b="1" kern="1200" spc="-1" dirty="0">
                <a:solidFill>
                  <a:srgbClr val="002060"/>
                </a:solidFill>
                <a:latin typeface="Calibri"/>
                <a:ea typeface="DejaVu Sans"/>
              </a:rPr>
              <a:t>oferta cursos de EPT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500" b="1" kern="1200" spc="-1" dirty="0">
              <a:solidFill>
                <a:srgbClr val="002060"/>
              </a:solidFill>
              <a:latin typeface="Calibri"/>
              <a:ea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="1" kern="1200" spc="-1" dirty="0">
                <a:solidFill>
                  <a:srgbClr val="002060"/>
                </a:solidFill>
                <a:latin typeface="Calibri"/>
                <a:ea typeface="DejaVu Sans"/>
              </a:rPr>
              <a:t>- Cadastro feito por meio de código de acesso inicial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500" b="1" kern="1200" spc="-1" dirty="0">
              <a:solidFill>
                <a:srgbClr val="002060"/>
              </a:solidFill>
              <a:latin typeface="Calibri"/>
              <a:ea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="1" kern="1200" spc="-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pt-BR" sz="1500" kern="1200" spc="-1" dirty="0">
                <a:solidFill>
                  <a:prstClr val="black"/>
                </a:solidFill>
                <a:latin typeface="Arial"/>
              </a:rPr>
              <a:t>- </a:t>
            </a: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Analisado pelo Órgão Validador</a:t>
            </a: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CustomShape 12">
            <a:extLst>
              <a:ext uri="{FF2B5EF4-FFF2-40B4-BE49-F238E27FC236}">
                <a16:creationId xmlns:a16="http://schemas.microsoft.com/office/drawing/2014/main" id="{589AF2A6-E84F-6AFF-36F2-136ECB45FC79}"/>
              </a:ext>
            </a:extLst>
          </p:cNvPr>
          <p:cNvSpPr/>
          <p:nvPr/>
        </p:nvSpPr>
        <p:spPr>
          <a:xfrm>
            <a:off x="1919109" y="2478272"/>
            <a:ext cx="1622542" cy="263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="1" kern="1200" spc="-1" dirty="0">
                <a:solidFill>
                  <a:srgbClr val="002060"/>
                </a:solidFill>
                <a:latin typeface="Calibri"/>
              </a:rPr>
              <a:t>- É obrigatório ter o ato autorizativo do curso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500" b="1" kern="1200" spc="-1" dirty="0">
              <a:solidFill>
                <a:srgbClr val="00206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- Cadastro</a:t>
            </a:r>
            <a:r>
              <a:rPr kumimoji="0" lang="pt-BR" sz="15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feito pela Unidade de Ensino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-1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="1" kern="1200" spc="-1" baseline="0" dirty="0">
                <a:solidFill>
                  <a:srgbClr val="002060"/>
                </a:solidFill>
                <a:latin typeface="Calibri"/>
              </a:rPr>
              <a:t>- Analisado pelo Órgão</a:t>
            </a:r>
            <a:r>
              <a:rPr lang="pt-BR" sz="1500" b="1" kern="1200" spc="-1" dirty="0">
                <a:solidFill>
                  <a:srgbClr val="002060"/>
                </a:solidFill>
                <a:latin typeface="Calibri"/>
              </a:rPr>
              <a:t> Validador</a:t>
            </a: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CustomShape 14">
            <a:extLst>
              <a:ext uri="{FF2B5EF4-FFF2-40B4-BE49-F238E27FC236}">
                <a16:creationId xmlns:a16="http://schemas.microsoft.com/office/drawing/2014/main" id="{F330F848-0CD5-A91A-D107-2556C222F77F}"/>
              </a:ext>
            </a:extLst>
          </p:cNvPr>
          <p:cNvSpPr/>
          <p:nvPr/>
        </p:nvSpPr>
        <p:spPr>
          <a:xfrm>
            <a:off x="3503192" y="2478271"/>
            <a:ext cx="1622542" cy="21683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Registro das ofertas dos cursos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DejaVu San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Mesmo curso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Mesmo tipo de oferta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Mesma data de Início e Término.</a:t>
            </a: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CustomShape 16">
            <a:extLst>
              <a:ext uri="{FF2B5EF4-FFF2-40B4-BE49-F238E27FC236}">
                <a16:creationId xmlns:a16="http://schemas.microsoft.com/office/drawing/2014/main" id="{364C6AA7-DDEA-BD91-0B83-DF4A17780688}"/>
              </a:ext>
            </a:extLst>
          </p:cNvPr>
          <p:cNvSpPr/>
          <p:nvPr/>
        </p:nvSpPr>
        <p:spPr>
          <a:xfrm>
            <a:off x="5166913" y="2478271"/>
            <a:ext cx="192744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-</a:t>
            </a:r>
            <a:r>
              <a:rPr kumimoji="0" lang="pt-BR" sz="15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r>
              <a:rPr lang="pt-BR" sz="1500" b="1" kern="1200" spc="-1" dirty="0">
                <a:solidFill>
                  <a:srgbClr val="002060"/>
                </a:solidFill>
                <a:latin typeface="Calibri"/>
                <a:ea typeface="DejaVu Sans"/>
              </a:rPr>
              <a:t>C</a:t>
            </a: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adastradas com o CPF do aluno,</a:t>
            </a:r>
            <a:r>
              <a:rPr kumimoji="0" lang="pt-BR" sz="15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de forma individual ou em grupo</a:t>
            </a: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CustomShape 16">
            <a:extLst>
              <a:ext uri="{FF2B5EF4-FFF2-40B4-BE49-F238E27FC236}">
                <a16:creationId xmlns:a16="http://schemas.microsoft.com/office/drawing/2014/main" id="{900203AC-265B-0C7E-BD91-DF96E66271B2}"/>
              </a:ext>
            </a:extLst>
          </p:cNvPr>
          <p:cNvSpPr/>
          <p:nvPr/>
        </p:nvSpPr>
        <p:spPr>
          <a:xfrm>
            <a:off x="4643989" y="3521696"/>
            <a:ext cx="209280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Prazo?</a:t>
            </a: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CustomShape 13">
            <a:extLst>
              <a:ext uri="{FF2B5EF4-FFF2-40B4-BE49-F238E27FC236}">
                <a16:creationId xmlns:a16="http://schemas.microsoft.com/office/drawing/2014/main" id="{42515F68-A5C0-57C9-59D6-ED7FB4B47D15}"/>
              </a:ext>
            </a:extLst>
          </p:cNvPr>
          <p:cNvSpPr/>
          <p:nvPr/>
        </p:nvSpPr>
        <p:spPr>
          <a:xfrm rot="5400000">
            <a:off x="5475649" y="3120797"/>
            <a:ext cx="429480" cy="1362424"/>
          </a:xfrm>
          <a:prstGeom prst="rightBrace">
            <a:avLst>
              <a:gd name="adj1" fmla="val 8333"/>
              <a:gd name="adj2" fmla="val 49449"/>
            </a:avLst>
          </a:prstGeom>
          <a:noFill/>
          <a:ln>
            <a:solidFill>
              <a:srgbClr val="559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34" name="CustomShape 4">
            <a:extLst>
              <a:ext uri="{FF2B5EF4-FFF2-40B4-BE49-F238E27FC236}">
                <a16:creationId xmlns:a16="http://schemas.microsoft.com/office/drawing/2014/main" id="{75196F5B-291B-873E-5EAD-638AA705D52E}"/>
              </a:ext>
            </a:extLst>
          </p:cNvPr>
          <p:cNvSpPr/>
          <p:nvPr/>
        </p:nvSpPr>
        <p:spPr>
          <a:xfrm>
            <a:off x="7345561" y="1321547"/>
            <a:ext cx="1379621" cy="69902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Diplomas</a:t>
            </a: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CustomShape 16">
            <a:extLst>
              <a:ext uri="{FF2B5EF4-FFF2-40B4-BE49-F238E27FC236}">
                <a16:creationId xmlns:a16="http://schemas.microsoft.com/office/drawing/2014/main" id="{1AD9790F-E9AA-6C4D-A1BD-0EBB7E1327C0}"/>
              </a:ext>
            </a:extLst>
          </p:cNvPr>
          <p:cNvSpPr/>
          <p:nvPr/>
        </p:nvSpPr>
        <p:spPr>
          <a:xfrm>
            <a:off x="4823186" y="4016749"/>
            <a:ext cx="4411811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DejaVu Sans"/>
              </a:rPr>
              <a:t>25º dia do mês subsequente ao mês de ocorrência</a:t>
            </a: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</a:rPr>
              <a:t>. </a:t>
            </a: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</a:endParaRPr>
          </a:p>
        </p:txBody>
      </p:sp>
      <p:sp>
        <p:nvSpPr>
          <p:cNvPr id="36" name="CustomShape 16">
            <a:extLst>
              <a:ext uri="{FF2B5EF4-FFF2-40B4-BE49-F238E27FC236}">
                <a16:creationId xmlns:a16="http://schemas.microsoft.com/office/drawing/2014/main" id="{5BF9F9F3-75D3-389E-321B-2E43CC08FE2F}"/>
              </a:ext>
            </a:extLst>
          </p:cNvPr>
          <p:cNvSpPr/>
          <p:nvPr/>
        </p:nvSpPr>
        <p:spPr>
          <a:xfrm>
            <a:off x="4665816" y="4467925"/>
            <a:ext cx="1985078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Perdeu o prazo?</a:t>
            </a:r>
            <a:endParaRPr kumimoji="0" lang="pt-BR" sz="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CustomShape 17">
            <a:extLst>
              <a:ext uri="{FF2B5EF4-FFF2-40B4-BE49-F238E27FC236}">
                <a16:creationId xmlns:a16="http://schemas.microsoft.com/office/drawing/2014/main" id="{45614050-EEC7-815D-6BE5-FA01C6BAC52B}"/>
              </a:ext>
            </a:extLst>
          </p:cNvPr>
          <p:cNvSpPr/>
          <p:nvPr/>
        </p:nvSpPr>
        <p:spPr>
          <a:xfrm>
            <a:off x="7071652" y="2478271"/>
            <a:ext cx="192744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-</a:t>
            </a:r>
            <a:r>
              <a:rPr kumimoji="0" lang="pt-BR" sz="15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r>
              <a:rPr lang="pt-BR" sz="1500" b="1" kern="1200" spc="-1" dirty="0">
                <a:solidFill>
                  <a:srgbClr val="002060"/>
                </a:solidFill>
                <a:latin typeface="Calibri"/>
                <a:ea typeface="DejaVu Sans"/>
              </a:rPr>
              <a:t>Código</a:t>
            </a:r>
            <a:r>
              <a:rPr kumimoji="0" lang="pt-BR" sz="15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DejaVu Sans"/>
              </a:rPr>
              <a:t> autenticador de diploma</a:t>
            </a:r>
            <a:r>
              <a:rPr lang="pt-BR" sz="1500" b="1" kern="1200" spc="-1" noProof="0" dirty="0">
                <a:solidFill>
                  <a:srgbClr val="002060"/>
                </a:solidFill>
                <a:latin typeface="Calibri"/>
                <a:ea typeface="DejaVu Sans"/>
              </a:rPr>
              <a:t> gerado pelas Unidades de Ensino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="1" kern="1200" spc="-1" dirty="0">
                <a:solidFill>
                  <a:srgbClr val="002060"/>
                </a:solidFill>
                <a:latin typeface="Calibri"/>
                <a:ea typeface="DejaVu Sans"/>
              </a:rPr>
              <a:t>- Somente para cursos do tipo TÉCNICO</a:t>
            </a:r>
            <a:endParaRPr kumimoji="0" lang="pt-BR" sz="15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40" name="Retângulo: Cantos Superiores Arredondados 39">
            <a:extLst>
              <a:ext uri="{FF2B5EF4-FFF2-40B4-BE49-F238E27FC236}">
                <a16:creationId xmlns:a16="http://schemas.microsoft.com/office/drawing/2014/main" id="{3B22CEA1-E30E-381D-FF1C-D0283A2E7A6C}"/>
              </a:ext>
            </a:extLst>
          </p:cNvPr>
          <p:cNvSpPr/>
          <p:nvPr/>
        </p:nvSpPr>
        <p:spPr>
          <a:xfrm>
            <a:off x="6371601" y="4396142"/>
            <a:ext cx="2116049" cy="459067"/>
          </a:xfrm>
          <a:prstGeom prst="round2Same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Solicitação de Abertura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Extemporânea</a:t>
            </a:r>
          </a:p>
        </p:txBody>
      </p:sp>
    </p:spTree>
    <p:extLst>
      <p:ext uri="{BB962C8B-B14F-4D97-AF65-F5344CB8AC3E}">
        <p14:creationId xmlns:p14="http://schemas.microsoft.com/office/powerpoint/2010/main" val="6668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323C9B6D-07F0-7A9A-D8EE-58AD26881B1B}"/>
              </a:ext>
            </a:extLst>
          </p:cNvPr>
          <p:cNvSpPr txBox="1"/>
          <p:nvPr/>
        </p:nvSpPr>
        <p:spPr>
          <a:xfrm>
            <a:off x="1135856" y="145472"/>
            <a:ext cx="624169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Abertura Extemporânea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68649E14-2CCF-93EB-F7F0-517815105289}"/>
              </a:ext>
            </a:extLst>
          </p:cNvPr>
          <p:cNvSpPr txBox="1"/>
          <p:nvPr/>
        </p:nvSpPr>
        <p:spPr>
          <a:xfrm>
            <a:off x="422453" y="1691008"/>
            <a:ext cx="50916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pt-BR" sz="1600" b="1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Prazo regular: </a:t>
            </a:r>
            <a:r>
              <a:rPr lang="pt-BR" sz="1600" b="0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25º dia do </a:t>
            </a:r>
            <a:r>
              <a:rPr lang="pt-BR" sz="1600" b="1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mês seguinte </a:t>
            </a:r>
            <a:r>
              <a:rPr lang="pt-BR" sz="1600" b="0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ao </a:t>
            </a:r>
            <a:r>
              <a:rPr lang="pt-BR" sz="1600" b="1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mês de ocorrência </a:t>
            </a:r>
            <a:r>
              <a:rPr lang="pt-BR" sz="1600" b="0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 ação, ou seja, mês de </a:t>
            </a:r>
            <a:r>
              <a:rPr lang="pt-BR" sz="1600" b="1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início do ciclo </a:t>
            </a:r>
            <a:r>
              <a:rPr lang="pt-BR" sz="1600" b="0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ou </a:t>
            </a:r>
            <a:r>
              <a:rPr lang="pt-BR" sz="1600" b="1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mês que o aluno iniciou um curso</a:t>
            </a:r>
            <a:r>
              <a:rPr lang="pt-BR" sz="1600" b="0" i="0" u="none" strike="noStrike" cap="none" dirty="0">
                <a:solidFill>
                  <a:srgbClr val="0E4092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. </a:t>
            </a:r>
            <a:endParaRPr sz="1600" b="0" i="0" u="none" strike="noStrike" cap="none" dirty="0">
              <a:solidFill>
                <a:srgbClr val="0E4092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029" name="Picture 5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8DE9E4E6-8EAE-E53A-A7A7-73996E66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1" y="54630"/>
            <a:ext cx="915266" cy="7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0482F6F-E83C-DE40-988A-3A16A7BA3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701" y="1707242"/>
            <a:ext cx="3355590" cy="1923204"/>
          </a:xfrm>
          <a:prstGeom prst="rect">
            <a:avLst/>
          </a:prstGeom>
        </p:spPr>
      </p:pic>
      <p:sp>
        <p:nvSpPr>
          <p:cNvPr id="9" name="Google Shape;137;p6">
            <a:extLst>
              <a:ext uri="{FF2B5EF4-FFF2-40B4-BE49-F238E27FC236}">
                <a16:creationId xmlns:a16="http://schemas.microsoft.com/office/drawing/2014/main" id="{C7A478EF-B743-49A3-9208-E6F067BA6717}"/>
              </a:ext>
            </a:extLst>
          </p:cNvPr>
          <p:cNvSpPr txBox="1"/>
          <p:nvPr/>
        </p:nvSpPr>
        <p:spPr>
          <a:xfrm>
            <a:off x="422453" y="2507431"/>
            <a:ext cx="477511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pt-BR" sz="1600" b="1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que fazer? </a:t>
            </a:r>
            <a:r>
              <a:rPr lang="pt-BR" sz="1600" b="0" i="0" u="sng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Abrir solicitação pelo Fale Conosco enviando: requerimento assinado pelo gestor responsável e ato(s) autorizativo(s) do(s) curso(s).</a:t>
            </a:r>
            <a:endParaRPr sz="1600" b="0" i="0" u="sng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" name="Google Shape;137;p6">
            <a:extLst>
              <a:ext uri="{FF2B5EF4-FFF2-40B4-BE49-F238E27FC236}">
                <a16:creationId xmlns:a16="http://schemas.microsoft.com/office/drawing/2014/main" id="{70039808-CA09-019F-6D72-85AC6CA01C15}"/>
              </a:ext>
            </a:extLst>
          </p:cNvPr>
          <p:cNvSpPr txBox="1"/>
          <p:nvPr/>
        </p:nvSpPr>
        <p:spPr>
          <a:xfrm>
            <a:off x="425809" y="3630446"/>
            <a:ext cx="821596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pt-BR" sz="1600" b="1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ATENÇÃO! </a:t>
            </a:r>
            <a:r>
              <a:rPr lang="pt-BR" sz="160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Principais motivos </a:t>
            </a: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 </a:t>
            </a:r>
            <a:r>
              <a:rPr lang="pt-BR" sz="1600" b="1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não atendimento</a:t>
            </a: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Tx/>
              <a:buChar char="-"/>
            </a:pPr>
            <a:r>
              <a:rPr lang="pt-BR" sz="160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Período solicitado incorreto (</a:t>
            </a:r>
            <a:r>
              <a:rPr lang="pt-BR" sz="1600" i="0" u="none" strike="noStrike" cap="none" dirty="0" err="1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</a:t>
            </a:r>
            <a:r>
              <a:rPr lang="pt-BR" sz="160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períodos ainda não iniciados no Sistec)</a:t>
            </a:r>
            <a:endParaRPr lang="pt-BR" sz="1600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Tx/>
              <a:buChar char="-"/>
            </a:pP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Requerimento preenchido incorretamente e/ou sem assinatura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Tx/>
              <a:buChar char="-"/>
            </a:pPr>
            <a:r>
              <a:rPr lang="pt-BR" sz="1600" b="1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Ausência dos documentos necessários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E41DA2-14F3-58D0-9E94-85CFE9CD68E8}"/>
              </a:ext>
            </a:extLst>
          </p:cNvPr>
          <p:cNvSpPr txBox="1"/>
          <p:nvPr/>
        </p:nvSpPr>
        <p:spPr>
          <a:xfrm>
            <a:off x="422453" y="910953"/>
            <a:ext cx="7867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buClr>
                <a:srgbClr val="434343"/>
              </a:buClr>
              <a:buSzPts val="1800"/>
            </a:pPr>
            <a:r>
              <a:rPr lang="pt-BR" sz="1600" b="1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que </a:t>
            </a:r>
            <a:r>
              <a:rPr lang="pt-BR" sz="1600" b="1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é</a:t>
            </a:r>
            <a:r>
              <a:rPr lang="pt-BR" sz="1600" b="1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? </a:t>
            </a: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Abertura do sistema para lançamento de ciclos de matrícula e/ou matrículas fora do prazo regular. Ou seja, é uma solicitação de lançamento de dados fora do prazo.</a:t>
            </a:r>
            <a:endParaRPr lang="pt-BR" sz="1600" b="0" i="0" u="none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48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323C9B6D-07F0-7A9A-D8EE-58AD26881B1B}"/>
              </a:ext>
            </a:extLst>
          </p:cNvPr>
          <p:cNvSpPr txBox="1"/>
          <p:nvPr/>
        </p:nvSpPr>
        <p:spPr>
          <a:xfrm>
            <a:off x="207655" y="-21162"/>
            <a:ext cx="624169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Consultas Públicas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" name="Google Shape;137;p6">
            <a:extLst>
              <a:ext uri="{FF2B5EF4-FFF2-40B4-BE49-F238E27FC236}">
                <a16:creationId xmlns:a16="http://schemas.microsoft.com/office/drawing/2014/main" id="{C7A478EF-B743-49A3-9208-E6F067BA6717}"/>
              </a:ext>
            </a:extLst>
          </p:cNvPr>
          <p:cNvSpPr txBox="1"/>
          <p:nvPr/>
        </p:nvSpPr>
        <p:spPr>
          <a:xfrm>
            <a:off x="249733" y="1301647"/>
            <a:ext cx="7934037" cy="69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pt-BR" sz="1600" b="1" i="0" u="sng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Consulta pública de unidades de ensino: </a:t>
            </a:r>
            <a:r>
              <a:rPr lang="pt-BR" sz="1600" b="0" i="0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permite consultar as </a:t>
            </a: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unidades de ensino que estão cadastradas no sistema. </a:t>
            </a:r>
            <a:endParaRPr sz="1600" b="0" i="0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E41DA2-14F3-58D0-9E94-85CFE9CD68E8}"/>
              </a:ext>
            </a:extLst>
          </p:cNvPr>
          <p:cNvSpPr txBox="1"/>
          <p:nvPr/>
        </p:nvSpPr>
        <p:spPr>
          <a:xfrm>
            <a:off x="181991" y="757226"/>
            <a:ext cx="7867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buClr>
                <a:srgbClr val="434343"/>
              </a:buClr>
              <a:buSzPts val="1800"/>
            </a:pP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- Consultas abertas ao público em geral que podem ser usadas sem estar autenticado ao sistema.</a:t>
            </a:r>
            <a:endParaRPr lang="pt-BR" sz="1600" b="0" i="0" u="none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3901A4-1E56-694E-55BD-E31A60FB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801" y="739301"/>
            <a:ext cx="978307" cy="866755"/>
          </a:xfrm>
          <a:prstGeom prst="rect">
            <a:avLst/>
          </a:prstGeom>
        </p:spPr>
      </p:pic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94D4B4E0-E56A-816A-6664-A412FB178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304" y="1886422"/>
            <a:ext cx="4769876" cy="31090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C9591C-08BC-1FE1-E79A-6FE5EAE66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12" y="1886422"/>
            <a:ext cx="3882894" cy="29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323C9B6D-07F0-7A9A-D8EE-58AD26881B1B}"/>
              </a:ext>
            </a:extLst>
          </p:cNvPr>
          <p:cNvSpPr txBox="1"/>
          <p:nvPr/>
        </p:nvSpPr>
        <p:spPr>
          <a:xfrm>
            <a:off x="228436" y="110764"/>
            <a:ext cx="624169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Consultas Públicas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04D89FC0-F1FB-3F42-121D-87762F6AD745}"/>
              </a:ext>
            </a:extLst>
          </p:cNvPr>
          <p:cNvSpPr txBox="1"/>
          <p:nvPr/>
        </p:nvSpPr>
        <p:spPr>
          <a:xfrm>
            <a:off x="229137" y="943011"/>
            <a:ext cx="761387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pt-BR" sz="1600" b="1" i="0" u="sng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Consulta Validade de diploma</a:t>
            </a:r>
            <a:r>
              <a:rPr lang="pt-BR" sz="1600" b="0" i="0" u="sng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 </a:t>
            </a:r>
            <a:r>
              <a:rPr lang="pt-BR" sz="1600" b="0" i="0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permite consultar códigos de autenticação de diploma de cursos Técnicos de nível médio. </a:t>
            </a:r>
            <a:endParaRPr lang="pt-BR" sz="1600" b="0" i="0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1422B1-D77A-7DAE-A945-135418754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388" y="689610"/>
            <a:ext cx="1042457" cy="9272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28AA87-80D5-86F9-5F2D-F6E2A331E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81" y="1652147"/>
            <a:ext cx="5866297" cy="3081663"/>
          </a:xfrm>
          <a:prstGeom prst="rect">
            <a:avLst/>
          </a:prstGeom>
        </p:spPr>
      </p:pic>
      <p:pic>
        <p:nvPicPr>
          <p:cNvPr id="9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5E25FB4-48E1-1AC7-46D0-EDF95D8F0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126" y="1982931"/>
            <a:ext cx="3974583" cy="22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547035" y="113679"/>
            <a:ext cx="648414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Canal de comunicação</a:t>
            </a:r>
            <a:endParaRPr sz="4000" b="0" i="0" u="none" strike="noStrike" cap="none" dirty="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394636" y="825640"/>
            <a:ext cx="8244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/>
                <a:ea typeface="Raleway Medium"/>
                <a:cs typeface="Raleway Medium"/>
                <a:sym typeface="Raleway Medium"/>
              </a:rPr>
              <a:t>Plataforma Fale Conosco do Ministéri</a:t>
            </a:r>
            <a:r>
              <a:rPr lang="pt-BR" sz="1800" b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Medium"/>
                <a:ea typeface="Raleway Medium"/>
                <a:cs typeface="Raleway Medium"/>
                <a:sym typeface="Raleway Medium"/>
              </a:rPr>
              <a:t>o da Educação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Dispõe de portal com informações, permite abertura </a:t>
            </a:r>
            <a:r>
              <a:rPr lang="pt-BR" sz="1800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 acompanhamento de solicitações, chat e central telefônica: 0800 616161 (opção 5)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Link: </a:t>
            </a:r>
            <a:r>
              <a:rPr lang="pt-BR" sz="1800" b="0" i="0" u="sng" strike="noStrike" cap="none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www.gov.br/mec/pt-br/canais_atendimento/fale-conosco</a:t>
            </a:r>
            <a:endParaRPr sz="1800" b="0" i="0" u="sng" strike="noStrike" cap="none" dirty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DC0679-95EB-398F-6894-96FD54F1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218" y="2118271"/>
            <a:ext cx="5146964" cy="243081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72C2BB5-D663-EF5C-AD9A-61A5828BA856}"/>
              </a:ext>
            </a:extLst>
          </p:cNvPr>
          <p:cNvSpPr/>
          <p:nvPr/>
        </p:nvSpPr>
        <p:spPr>
          <a:xfrm>
            <a:off x="3107047" y="2571750"/>
            <a:ext cx="3151908" cy="17127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Atenção!</a:t>
            </a:r>
          </a:p>
          <a:p>
            <a:pPr algn="ctr"/>
            <a:r>
              <a:rPr lang="pt-BR" dirty="0"/>
              <a:t> - A senha de uso </a:t>
            </a:r>
            <a:r>
              <a:rPr lang="pt-BR" u="sng" dirty="0"/>
              <a:t>não é a senha do </a:t>
            </a:r>
            <a:r>
              <a:rPr lang="pt-BR" u="sng" dirty="0" err="1"/>
              <a:t>Gov.Br</a:t>
            </a:r>
            <a:r>
              <a:rPr lang="pt-BR" dirty="0"/>
              <a:t>, é uma senha própria.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- Problemas de uso desse portal, </a:t>
            </a:r>
            <a:r>
              <a:rPr lang="pt-BR" b="1" dirty="0"/>
              <a:t>incluindo senha</a:t>
            </a:r>
            <a:r>
              <a:rPr lang="pt-BR" dirty="0"/>
              <a:t>, devem ser tratadas pelo telefone 0800 616161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C0BEDF-BBB1-F6EE-E689-408A1B45D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3" y="49860"/>
            <a:ext cx="8593599" cy="45044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A57E94-8F13-5CC9-9802-9A773A62BF39}"/>
              </a:ext>
            </a:extLst>
          </p:cNvPr>
          <p:cNvSpPr txBox="1"/>
          <p:nvPr/>
        </p:nvSpPr>
        <p:spPr>
          <a:xfrm>
            <a:off x="2508774" y="4552598"/>
            <a:ext cx="4180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Raleway Light" pitchFamily="2" charset="0"/>
              </a:rPr>
              <a:t>Sistec – página inicial: </a:t>
            </a:r>
            <a:r>
              <a:rPr lang="pt-BR" dirty="0">
                <a:solidFill>
                  <a:srgbClr val="002060"/>
                </a:solidFill>
                <a:latin typeface="Raleway Light" pitchFamily="2" charset="0"/>
              </a:rPr>
              <a:t>https://sistec.mec.gov.br/</a:t>
            </a:r>
          </a:p>
        </p:txBody>
      </p:sp>
    </p:spTree>
    <p:extLst>
      <p:ext uri="{BB962C8B-B14F-4D97-AF65-F5344CB8AC3E}">
        <p14:creationId xmlns:p14="http://schemas.microsoft.com/office/powerpoint/2010/main" val="388094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DB431622-B6F0-7D3B-B8B1-61ACFA78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4">
            <a:extLst>
              <a:ext uri="{FF2B5EF4-FFF2-40B4-BE49-F238E27FC236}">
                <a16:creationId xmlns:a16="http://schemas.microsoft.com/office/drawing/2014/main" id="{A21652D7-9A03-A455-715F-C9A602D06975}"/>
              </a:ext>
            </a:extLst>
          </p:cNvPr>
          <p:cNvSpPr txBox="1"/>
          <p:nvPr/>
        </p:nvSpPr>
        <p:spPr>
          <a:xfrm>
            <a:off x="359999" y="232862"/>
            <a:ext cx="666425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Sobre o Sistec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Google Shape;121;p4">
            <a:extLst>
              <a:ext uri="{FF2B5EF4-FFF2-40B4-BE49-F238E27FC236}">
                <a16:creationId xmlns:a16="http://schemas.microsoft.com/office/drawing/2014/main" id="{1EB84BC5-BFCB-A41B-181E-4D79CB93712E}"/>
              </a:ext>
            </a:extLst>
          </p:cNvPr>
          <p:cNvSpPr txBox="1"/>
          <p:nvPr/>
        </p:nvSpPr>
        <p:spPr>
          <a:xfrm>
            <a:off x="256088" y="936070"/>
            <a:ext cx="7384693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pt-BR" sz="1600" b="0" i="0" u="none" strike="noStrike" cap="none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Instituído e implantado pelo MEC, por intermédio da Secretaria de Educação Profissional e Tecnológica — </a:t>
            </a:r>
            <a:r>
              <a:rPr lang="pt-BR" sz="1600" b="0" i="0" u="none" strike="noStrike" cap="none" dirty="0" err="1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Setec</a:t>
            </a:r>
            <a:r>
              <a:rPr lang="pt-BR" sz="1600" b="0" i="0" u="none" strike="noStrike" cap="none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, conforme resolução CNE/CEB nº 3, de 30 de setembro de 2009.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1600" b="0" i="0" u="none" strike="noStrike" cap="none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</a:pPr>
            <a:r>
              <a:rPr lang="pt-BR" sz="16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Contempla dados de alunos com matrícula inicial nos cursos técnicos de nível médio desde </a:t>
            </a:r>
            <a:r>
              <a:rPr lang="pt-BR" sz="1600" b="1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2 de janeiro de 2009</a:t>
            </a:r>
            <a:r>
              <a:rPr lang="pt-BR" sz="16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1600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pt-BR" sz="16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lang="pt-BR" sz="1600" b="1" u="sng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Finalidade: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Credenciamento de instituições de ensino ofertantes de EPT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Registro de cursos, ofertas (ciclos de matrícula) e matrículas dos discentes de EPT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Emissão de código autenticador de diplomas de cursos técnicos de nível médio em âmbito nacional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Armazenamento, divulgação de dados, monitoramento e geração de indicadores de EPT</a:t>
            </a:r>
          </a:p>
        </p:txBody>
      </p:sp>
      <p:pic>
        <p:nvPicPr>
          <p:cNvPr id="4" name="Imagem 2_1" descr="Uma imagem contendo desenho, texto, luz&#10;&#10;Descrição gerada automaticamente">
            <a:extLst>
              <a:ext uri="{FF2B5EF4-FFF2-40B4-BE49-F238E27FC236}">
                <a16:creationId xmlns:a16="http://schemas.microsoft.com/office/drawing/2014/main" id="{8872D13C-729A-11AC-0500-AF51BE4D0F6B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830911" y="1884218"/>
            <a:ext cx="1167942" cy="117459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8745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DB431622-B6F0-7D3B-B8B1-61ACFA78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4">
            <a:extLst>
              <a:ext uri="{FF2B5EF4-FFF2-40B4-BE49-F238E27FC236}">
                <a16:creationId xmlns:a16="http://schemas.microsoft.com/office/drawing/2014/main" id="{A21652D7-9A03-A455-715F-C9A602D06975}"/>
              </a:ext>
            </a:extLst>
          </p:cNvPr>
          <p:cNvSpPr txBox="1"/>
          <p:nvPr/>
        </p:nvSpPr>
        <p:spPr>
          <a:xfrm>
            <a:off x="359999" y="232862"/>
            <a:ext cx="666425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Legislações importantes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Google Shape;121;p4">
            <a:extLst>
              <a:ext uri="{FF2B5EF4-FFF2-40B4-BE49-F238E27FC236}">
                <a16:creationId xmlns:a16="http://schemas.microsoft.com/office/drawing/2014/main" id="{1EB84BC5-BFCB-A41B-181E-4D79CB93712E}"/>
              </a:ext>
            </a:extLst>
          </p:cNvPr>
          <p:cNvSpPr txBox="1"/>
          <p:nvPr/>
        </p:nvSpPr>
        <p:spPr>
          <a:xfrm>
            <a:off x="249162" y="1095397"/>
            <a:ext cx="82440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Resolução CNE/CEB nº 3, de 30/09/2009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Dispõe sobre a instituição Sistema Nacional de Informações da Educação Profissional e Tecnológica (Sistec).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Portaria nº 31, de 18/01/2022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Dispõe sobre as normas para funcionamento do Sistema Nacional de Informações da Educação Profissional e Tecnológica - Sistec.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rgbClr val="0E4092"/>
              </a:solidFill>
              <a:latin typeface="Raleway Light"/>
              <a:ea typeface="Raleway Light"/>
              <a:cs typeface="Raleway Light"/>
            </a:endParaRPr>
          </a:p>
          <a:p>
            <a:r>
              <a:rPr lang="pt-BR" sz="1800" b="1" dirty="0">
                <a:solidFill>
                  <a:srgbClr val="0E4092"/>
                </a:solidFill>
                <a:latin typeface="Raleway Medium" pitchFamily="2" charset="0"/>
                <a:cs typeface="Segoe UI"/>
              </a:rPr>
              <a:t>Resolução CNE/CP nº 1, de 05/01/2021</a:t>
            </a:r>
            <a:endParaRPr lang="en-US" sz="1800" b="1" dirty="0">
              <a:solidFill>
                <a:srgbClr val="009600"/>
              </a:solidFill>
              <a:latin typeface="Raleway Medium" pitchFamily="2" charset="0"/>
              <a:cs typeface="Segoe UI"/>
            </a:endParaRPr>
          </a:p>
          <a:p>
            <a:pPr>
              <a:buSzPts val="1800"/>
            </a:pPr>
            <a:r>
              <a:rPr lang="pt-BR" sz="1800" dirty="0">
                <a:solidFill>
                  <a:srgbClr val="0E4092"/>
                </a:solidFill>
                <a:latin typeface="Raleway Light"/>
              </a:rPr>
              <a:t>Define as Diretrizes Curriculares Nacionais Gerais para a Educação Profissional e Tecnológica.</a:t>
            </a:r>
            <a:endParaRPr lang="pt-BR" sz="1800" dirty="0">
              <a:solidFill>
                <a:srgbClr val="434343"/>
              </a:solidFill>
              <a:latin typeface="Raleway Light"/>
              <a:ea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77377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DB431622-B6F0-7D3B-B8B1-61ACFA78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4">
            <a:extLst>
              <a:ext uri="{FF2B5EF4-FFF2-40B4-BE49-F238E27FC236}">
                <a16:creationId xmlns:a16="http://schemas.microsoft.com/office/drawing/2014/main" id="{A21652D7-9A03-A455-715F-C9A602D06975}"/>
              </a:ext>
            </a:extLst>
          </p:cNvPr>
          <p:cNvSpPr txBox="1"/>
          <p:nvPr/>
        </p:nvSpPr>
        <p:spPr>
          <a:xfrm>
            <a:off x="359999" y="232862"/>
            <a:ext cx="666425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Gestão do Sistec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162A710-30E9-135A-93CE-3486BABEE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519345"/>
              </p:ext>
            </p:extLst>
          </p:nvPr>
        </p:nvGraphicFramePr>
        <p:xfrm>
          <a:off x="554181" y="1033051"/>
          <a:ext cx="7543801" cy="358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652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DB431622-B6F0-7D3B-B8B1-61ACFA78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4">
            <a:extLst>
              <a:ext uri="{FF2B5EF4-FFF2-40B4-BE49-F238E27FC236}">
                <a16:creationId xmlns:a16="http://schemas.microsoft.com/office/drawing/2014/main" id="{A21652D7-9A03-A455-715F-C9A602D06975}"/>
              </a:ext>
            </a:extLst>
          </p:cNvPr>
          <p:cNvSpPr txBox="1"/>
          <p:nvPr/>
        </p:nvSpPr>
        <p:spPr>
          <a:xfrm>
            <a:off x="359999" y="232862"/>
            <a:ext cx="666425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Dados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1C9B7529-2318-E9D6-1662-05AB2B07A349}"/>
              </a:ext>
            </a:extLst>
          </p:cNvPr>
          <p:cNvSpPr/>
          <p:nvPr/>
        </p:nvSpPr>
        <p:spPr>
          <a:xfrm>
            <a:off x="405000" y="1132797"/>
            <a:ext cx="2563920" cy="572130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342900">
              <a:buClrTx/>
            </a:pPr>
            <a:r>
              <a:rPr lang="pt-BR" sz="2100" b="1" kern="1200" spc="-1" dirty="0">
                <a:solidFill>
                  <a:srgbClr val="FFFFFF"/>
                </a:solidFill>
                <a:latin typeface="Calibri"/>
                <a:ea typeface="Arial"/>
              </a:rPr>
              <a:t>Unidades de ensino</a:t>
            </a:r>
            <a:endParaRPr lang="pt-BR" sz="21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7DE08774-96DD-CBF0-030E-AFC5034D576B}"/>
              </a:ext>
            </a:extLst>
          </p:cNvPr>
          <p:cNvSpPr/>
          <p:nvPr/>
        </p:nvSpPr>
        <p:spPr>
          <a:xfrm>
            <a:off x="405000" y="2711757"/>
            <a:ext cx="2564460" cy="538920"/>
          </a:xfrm>
          <a:prstGeom prst="roundRect">
            <a:avLst>
              <a:gd name="adj" fmla="val 50000"/>
            </a:avLst>
          </a:prstGeom>
          <a:solidFill>
            <a:srgbClr val="507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342900">
              <a:buClrTx/>
            </a:pPr>
            <a:r>
              <a:rPr lang="pt-BR" sz="2100" b="1" kern="1200" spc="-1" dirty="0">
                <a:solidFill>
                  <a:srgbClr val="FFFFFF"/>
                </a:solidFill>
                <a:latin typeface="Calibri"/>
                <a:ea typeface="Arial"/>
              </a:rPr>
              <a:t>Cursos</a:t>
            </a:r>
            <a:endParaRPr lang="pt-BR" sz="21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69E599F7-0CDF-4EB2-5AE0-B2E0EFD4A8EE}"/>
              </a:ext>
            </a:extLst>
          </p:cNvPr>
          <p:cNvSpPr/>
          <p:nvPr/>
        </p:nvSpPr>
        <p:spPr>
          <a:xfrm>
            <a:off x="405000" y="3481527"/>
            <a:ext cx="2620080" cy="538920"/>
          </a:xfrm>
          <a:prstGeom prst="roundRect">
            <a:avLst>
              <a:gd name="adj" fmla="val 50000"/>
            </a:avLst>
          </a:prstGeom>
          <a:solidFill>
            <a:srgbClr val="35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342900">
              <a:buClrTx/>
            </a:pPr>
            <a:r>
              <a:rPr lang="pt-BR" sz="2100" b="1" kern="1200" spc="-1" dirty="0">
                <a:solidFill>
                  <a:srgbClr val="FFFFFF"/>
                </a:solidFill>
                <a:latin typeface="Calibri"/>
                <a:ea typeface="Arial"/>
              </a:rPr>
              <a:t>Ciclos de Matrículas</a:t>
            </a:r>
            <a:endParaRPr lang="pt-BR" sz="21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24AE0184-45D0-EB7F-76AF-A9DD50271A6B}"/>
              </a:ext>
            </a:extLst>
          </p:cNvPr>
          <p:cNvSpPr/>
          <p:nvPr/>
        </p:nvSpPr>
        <p:spPr>
          <a:xfrm>
            <a:off x="405000" y="1901757"/>
            <a:ext cx="2532600" cy="552420"/>
          </a:xfrm>
          <a:prstGeom prst="roundRect">
            <a:avLst>
              <a:gd name="adj" fmla="val 50000"/>
            </a:avLst>
          </a:prstGeom>
          <a:solidFill>
            <a:srgbClr val="342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342900">
              <a:buClrTx/>
            </a:pPr>
            <a:r>
              <a:rPr lang="pt-BR" sz="2100" b="1" kern="1200" spc="-1" dirty="0">
                <a:solidFill>
                  <a:srgbClr val="FFFFFF"/>
                </a:solidFill>
                <a:latin typeface="Calibri"/>
                <a:ea typeface="Arial"/>
              </a:rPr>
              <a:t>Usuários</a:t>
            </a:r>
            <a:endParaRPr lang="pt-BR" sz="21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CustomShape 8">
            <a:extLst>
              <a:ext uri="{FF2B5EF4-FFF2-40B4-BE49-F238E27FC236}">
                <a16:creationId xmlns:a16="http://schemas.microsoft.com/office/drawing/2014/main" id="{8C6138A6-0719-2FB3-00B6-D93553F129B4}"/>
              </a:ext>
            </a:extLst>
          </p:cNvPr>
          <p:cNvSpPr/>
          <p:nvPr/>
        </p:nvSpPr>
        <p:spPr>
          <a:xfrm>
            <a:off x="3240000" y="1144947"/>
            <a:ext cx="268920" cy="55998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9" name="CustomShape 9">
            <a:extLst>
              <a:ext uri="{FF2B5EF4-FFF2-40B4-BE49-F238E27FC236}">
                <a16:creationId xmlns:a16="http://schemas.microsoft.com/office/drawing/2014/main" id="{9E1E0329-6178-C6A5-AE6A-F68E571690CC}"/>
              </a:ext>
            </a:extLst>
          </p:cNvPr>
          <p:cNvSpPr/>
          <p:nvPr/>
        </p:nvSpPr>
        <p:spPr>
          <a:xfrm>
            <a:off x="3915000" y="1132797"/>
            <a:ext cx="3608010" cy="53892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0" name="CustomShape 10">
            <a:extLst>
              <a:ext uri="{FF2B5EF4-FFF2-40B4-BE49-F238E27FC236}">
                <a16:creationId xmlns:a16="http://schemas.microsoft.com/office/drawing/2014/main" id="{E9E76980-9EA8-D114-7EC8-A35164EDF322}"/>
              </a:ext>
            </a:extLst>
          </p:cNvPr>
          <p:cNvSpPr/>
          <p:nvPr/>
        </p:nvSpPr>
        <p:spPr>
          <a:xfrm>
            <a:off x="3951450" y="2712297"/>
            <a:ext cx="3608010" cy="53892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1" name="CustomShape 12">
            <a:extLst>
              <a:ext uri="{FF2B5EF4-FFF2-40B4-BE49-F238E27FC236}">
                <a16:creationId xmlns:a16="http://schemas.microsoft.com/office/drawing/2014/main" id="{368A3512-2A4C-D673-A60B-150C2402FADA}"/>
              </a:ext>
            </a:extLst>
          </p:cNvPr>
          <p:cNvSpPr/>
          <p:nvPr/>
        </p:nvSpPr>
        <p:spPr>
          <a:xfrm>
            <a:off x="3951450" y="1915257"/>
            <a:ext cx="3608010" cy="53892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2" name="CustomShape 13">
            <a:extLst>
              <a:ext uri="{FF2B5EF4-FFF2-40B4-BE49-F238E27FC236}">
                <a16:creationId xmlns:a16="http://schemas.microsoft.com/office/drawing/2014/main" id="{DCF48FBF-083B-57CA-BEBA-A5F597C4173A}"/>
              </a:ext>
            </a:extLst>
          </p:cNvPr>
          <p:cNvSpPr/>
          <p:nvPr/>
        </p:nvSpPr>
        <p:spPr>
          <a:xfrm>
            <a:off x="3240000" y="2691237"/>
            <a:ext cx="268920" cy="55998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3" name="CustomShape 14">
            <a:extLst>
              <a:ext uri="{FF2B5EF4-FFF2-40B4-BE49-F238E27FC236}">
                <a16:creationId xmlns:a16="http://schemas.microsoft.com/office/drawing/2014/main" id="{D17065E7-4FF4-89DF-940F-9CFF5BDF6DF8}"/>
              </a:ext>
            </a:extLst>
          </p:cNvPr>
          <p:cNvSpPr/>
          <p:nvPr/>
        </p:nvSpPr>
        <p:spPr>
          <a:xfrm>
            <a:off x="3240000" y="1894197"/>
            <a:ext cx="268920" cy="55998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4" name="CustomShape 15">
            <a:extLst>
              <a:ext uri="{FF2B5EF4-FFF2-40B4-BE49-F238E27FC236}">
                <a16:creationId xmlns:a16="http://schemas.microsoft.com/office/drawing/2014/main" id="{D9ED5737-A4BA-0163-B749-3165C2B47C23}"/>
              </a:ext>
            </a:extLst>
          </p:cNvPr>
          <p:cNvSpPr/>
          <p:nvPr/>
        </p:nvSpPr>
        <p:spPr>
          <a:xfrm>
            <a:off x="3240000" y="3491212"/>
            <a:ext cx="268920" cy="55998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5" name="CustomShape 16">
            <a:extLst>
              <a:ext uri="{FF2B5EF4-FFF2-40B4-BE49-F238E27FC236}">
                <a16:creationId xmlns:a16="http://schemas.microsoft.com/office/drawing/2014/main" id="{CABA0C21-EE4F-9FFD-038A-3F768F57E193}"/>
              </a:ext>
            </a:extLst>
          </p:cNvPr>
          <p:cNvSpPr/>
          <p:nvPr/>
        </p:nvSpPr>
        <p:spPr>
          <a:xfrm>
            <a:off x="2969460" y="1132797"/>
            <a:ext cx="561357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 defTabSz="342900">
              <a:buClrTx/>
            </a:pPr>
            <a:r>
              <a:rPr lang="pt-BR" sz="2700" kern="1200" spc="-1" dirty="0">
                <a:solidFill>
                  <a:srgbClr val="002060"/>
                </a:solidFill>
                <a:latin typeface="Calibri"/>
                <a:ea typeface="Arial"/>
              </a:rPr>
              <a:t>28.700 cadastradas</a:t>
            </a:r>
            <a:endParaRPr lang="pt-BR" sz="27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CustomShape 17">
            <a:extLst>
              <a:ext uri="{FF2B5EF4-FFF2-40B4-BE49-F238E27FC236}">
                <a16:creationId xmlns:a16="http://schemas.microsoft.com/office/drawing/2014/main" id="{1DC0FE66-C5D5-B274-6C69-9C32BC9837FD}"/>
              </a:ext>
            </a:extLst>
          </p:cNvPr>
          <p:cNvSpPr/>
          <p:nvPr/>
        </p:nvSpPr>
        <p:spPr>
          <a:xfrm>
            <a:off x="2970000" y="2711757"/>
            <a:ext cx="561357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342900">
              <a:buClrTx/>
            </a:pPr>
            <a:r>
              <a:rPr lang="pt-BR" sz="2700" kern="1200" spc="-1">
                <a:solidFill>
                  <a:srgbClr val="002060"/>
                </a:solidFill>
                <a:latin typeface="Calibri"/>
                <a:ea typeface="Arial"/>
              </a:rPr>
              <a:t>300.000</a:t>
            </a:r>
            <a:r>
              <a:rPr lang="pt-BR" sz="2700" kern="1200" spc="-1" dirty="0">
                <a:solidFill>
                  <a:srgbClr val="002060"/>
                </a:solidFill>
                <a:latin typeface="Calibri"/>
                <a:ea typeface="Arial"/>
              </a:rPr>
              <a:t> cadastrados</a:t>
            </a:r>
            <a:endParaRPr lang="pt-BR" sz="27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CustomShape 18">
            <a:extLst>
              <a:ext uri="{FF2B5EF4-FFF2-40B4-BE49-F238E27FC236}">
                <a16:creationId xmlns:a16="http://schemas.microsoft.com/office/drawing/2014/main" id="{55B2A8C9-7941-F134-E70D-AAD3743A4F86}"/>
              </a:ext>
            </a:extLst>
          </p:cNvPr>
          <p:cNvSpPr/>
          <p:nvPr/>
        </p:nvSpPr>
        <p:spPr>
          <a:xfrm>
            <a:off x="3025620" y="3542277"/>
            <a:ext cx="561357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342900">
              <a:buClrTx/>
            </a:pPr>
            <a:r>
              <a:rPr lang="pt-BR" sz="2700" kern="1200" spc="-1">
                <a:solidFill>
                  <a:srgbClr val="002060"/>
                </a:solidFill>
                <a:latin typeface="Calibri"/>
                <a:ea typeface="Arial"/>
              </a:rPr>
              <a:t>1.800.000</a:t>
            </a:r>
            <a:r>
              <a:rPr lang="pt-BR" sz="2700" kern="1200" spc="-1" dirty="0">
                <a:solidFill>
                  <a:srgbClr val="002060"/>
                </a:solidFill>
                <a:latin typeface="Calibri"/>
                <a:ea typeface="Arial"/>
              </a:rPr>
              <a:t> cadastrados</a:t>
            </a:r>
            <a:endParaRPr lang="pt-BR" sz="27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CustomShape 19">
            <a:extLst>
              <a:ext uri="{FF2B5EF4-FFF2-40B4-BE49-F238E27FC236}">
                <a16:creationId xmlns:a16="http://schemas.microsoft.com/office/drawing/2014/main" id="{08467FE3-AA61-F960-7CC7-789CCAA7A523}"/>
              </a:ext>
            </a:extLst>
          </p:cNvPr>
          <p:cNvSpPr/>
          <p:nvPr/>
        </p:nvSpPr>
        <p:spPr>
          <a:xfrm>
            <a:off x="3025890" y="1976007"/>
            <a:ext cx="561357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 defTabSz="342900">
              <a:buClrTx/>
            </a:pPr>
            <a:r>
              <a:rPr lang="pt-BR" sz="2700" kern="1200" spc="-1" dirty="0">
                <a:solidFill>
                  <a:srgbClr val="002060"/>
                </a:solidFill>
                <a:latin typeface="Calibri"/>
                <a:ea typeface="Arial"/>
              </a:rPr>
              <a:t>2.636.000 cadastrados</a:t>
            </a:r>
            <a:endParaRPr lang="pt-BR" sz="27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CustomShape 20">
            <a:extLst>
              <a:ext uri="{FF2B5EF4-FFF2-40B4-BE49-F238E27FC236}">
                <a16:creationId xmlns:a16="http://schemas.microsoft.com/office/drawing/2014/main" id="{81541BFE-69FF-72A1-4ACB-01B39BEEA32E}"/>
              </a:ext>
            </a:extLst>
          </p:cNvPr>
          <p:cNvSpPr/>
          <p:nvPr/>
        </p:nvSpPr>
        <p:spPr>
          <a:xfrm>
            <a:off x="6067980" y="1611507"/>
            <a:ext cx="1226040" cy="2412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defTabSz="342900">
              <a:buClrTx/>
            </a:pPr>
            <a:r>
              <a:rPr lang="pt-BR" sz="1125" kern="1200" spc="-1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Aproximadamente</a:t>
            </a:r>
            <a:endParaRPr lang="pt-BR" sz="1125" kern="12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stomShape 21">
            <a:extLst>
              <a:ext uri="{FF2B5EF4-FFF2-40B4-BE49-F238E27FC236}">
                <a16:creationId xmlns:a16="http://schemas.microsoft.com/office/drawing/2014/main" id="{072AF611-5C13-C9D6-D00E-F88FF8472DCF}"/>
              </a:ext>
            </a:extLst>
          </p:cNvPr>
          <p:cNvSpPr/>
          <p:nvPr/>
        </p:nvSpPr>
        <p:spPr>
          <a:xfrm>
            <a:off x="6075000" y="3251757"/>
            <a:ext cx="1226040" cy="2412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defTabSz="342900">
              <a:buClrTx/>
            </a:pPr>
            <a:r>
              <a:rPr lang="pt-BR" sz="1125" kern="1200" spc="-1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Aproximadamente</a:t>
            </a:r>
          </a:p>
        </p:txBody>
      </p:sp>
      <p:sp>
        <p:nvSpPr>
          <p:cNvPr id="21" name="CustomShape 22">
            <a:extLst>
              <a:ext uri="{FF2B5EF4-FFF2-40B4-BE49-F238E27FC236}">
                <a16:creationId xmlns:a16="http://schemas.microsoft.com/office/drawing/2014/main" id="{506D8216-DDDF-1DD6-BB24-BE115F86AFCA}"/>
              </a:ext>
            </a:extLst>
          </p:cNvPr>
          <p:cNvSpPr/>
          <p:nvPr/>
        </p:nvSpPr>
        <p:spPr>
          <a:xfrm>
            <a:off x="6075000" y="4061757"/>
            <a:ext cx="1226040" cy="2412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defTabSz="342900">
              <a:buClrTx/>
            </a:pPr>
            <a:r>
              <a:rPr lang="pt-BR" sz="1125" kern="1200" spc="-1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Aproximadamente</a:t>
            </a:r>
          </a:p>
        </p:txBody>
      </p:sp>
      <p:sp>
        <p:nvSpPr>
          <p:cNvPr id="22" name="CustomShape 23">
            <a:extLst>
              <a:ext uri="{FF2B5EF4-FFF2-40B4-BE49-F238E27FC236}">
                <a16:creationId xmlns:a16="http://schemas.microsoft.com/office/drawing/2014/main" id="{9B2C426A-0A28-B99D-7496-5AFFEF6AE9D3}"/>
              </a:ext>
            </a:extLst>
          </p:cNvPr>
          <p:cNvSpPr/>
          <p:nvPr/>
        </p:nvSpPr>
        <p:spPr>
          <a:xfrm>
            <a:off x="6075000" y="2399637"/>
            <a:ext cx="1226040" cy="2412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defTabSz="342900">
              <a:buClrTx/>
            </a:pPr>
            <a:r>
              <a:rPr lang="pt-BR" sz="1125" kern="1200" spc="-1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Aproximadamente</a:t>
            </a:r>
          </a:p>
        </p:txBody>
      </p:sp>
      <p:sp>
        <p:nvSpPr>
          <p:cNvPr id="23" name="CustomShape 26">
            <a:extLst>
              <a:ext uri="{FF2B5EF4-FFF2-40B4-BE49-F238E27FC236}">
                <a16:creationId xmlns:a16="http://schemas.microsoft.com/office/drawing/2014/main" id="{CA32EA3F-0E16-9D68-516A-61A9CDF9E1C5}"/>
              </a:ext>
            </a:extLst>
          </p:cNvPr>
          <p:cNvSpPr/>
          <p:nvPr/>
        </p:nvSpPr>
        <p:spPr>
          <a:xfrm>
            <a:off x="2948670" y="4367309"/>
            <a:ext cx="561357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 defTabSz="342900">
              <a:buClrTx/>
            </a:pPr>
            <a:r>
              <a:rPr lang="pt-BR" sz="2700" kern="1200" spc="-1">
                <a:solidFill>
                  <a:srgbClr val="002060"/>
                </a:solidFill>
                <a:latin typeface="Calibri"/>
                <a:ea typeface="Arial"/>
              </a:rPr>
              <a:t>42</a:t>
            </a:r>
            <a:r>
              <a:rPr lang="pt-BR" sz="2700" kern="1200" spc="-1" dirty="0">
                <a:solidFill>
                  <a:srgbClr val="002060"/>
                </a:solidFill>
                <a:latin typeface="Calibri"/>
                <a:ea typeface="Arial"/>
              </a:rPr>
              <a:t> milhões</a:t>
            </a:r>
            <a:r>
              <a:rPr lang="pt-BR" sz="2700" kern="1200" spc="-1" dirty="0">
                <a:solidFill>
                  <a:schemeClr val="bg2"/>
                </a:solidFill>
                <a:latin typeface="Calibri"/>
                <a:ea typeface="Arial"/>
              </a:rPr>
              <a:t>*</a:t>
            </a:r>
            <a:endParaRPr lang="pt-BR" sz="2700" kern="1200" spc="-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4" name="CustomShape 27">
            <a:extLst>
              <a:ext uri="{FF2B5EF4-FFF2-40B4-BE49-F238E27FC236}">
                <a16:creationId xmlns:a16="http://schemas.microsoft.com/office/drawing/2014/main" id="{3F928D76-16B5-CD05-4953-BD4064F1100B}"/>
              </a:ext>
            </a:extLst>
          </p:cNvPr>
          <p:cNvSpPr/>
          <p:nvPr/>
        </p:nvSpPr>
        <p:spPr>
          <a:xfrm>
            <a:off x="3951450" y="3521757"/>
            <a:ext cx="3608010" cy="53892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7" name="CustomShape 24">
            <a:extLst>
              <a:ext uri="{FF2B5EF4-FFF2-40B4-BE49-F238E27FC236}">
                <a16:creationId xmlns:a16="http://schemas.microsoft.com/office/drawing/2014/main" id="{1FABA98C-705F-5FA8-DB50-5AFEF4CE8ACD}"/>
              </a:ext>
            </a:extLst>
          </p:cNvPr>
          <p:cNvSpPr/>
          <p:nvPr/>
        </p:nvSpPr>
        <p:spPr>
          <a:xfrm>
            <a:off x="402124" y="4231981"/>
            <a:ext cx="2620080" cy="538920"/>
          </a:xfrm>
          <a:prstGeom prst="roundRect">
            <a:avLst>
              <a:gd name="adj" fmla="val 50000"/>
            </a:avLst>
          </a:prstGeom>
          <a:solidFill>
            <a:srgbClr val="0C0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342900">
              <a:buClrTx/>
            </a:pPr>
            <a:r>
              <a:rPr lang="pt-BR" sz="2100" b="1" kern="1200" spc="-1" dirty="0">
                <a:solidFill>
                  <a:srgbClr val="FFFFFF"/>
                </a:solidFill>
                <a:latin typeface="Calibri"/>
                <a:ea typeface="Arial"/>
              </a:rPr>
              <a:t>Matrículas</a:t>
            </a:r>
            <a:endParaRPr lang="pt-BR" sz="21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CustomShape 15">
            <a:extLst>
              <a:ext uri="{FF2B5EF4-FFF2-40B4-BE49-F238E27FC236}">
                <a16:creationId xmlns:a16="http://schemas.microsoft.com/office/drawing/2014/main" id="{ADB00799-1C73-BA23-4DB5-B72BA576EF06}"/>
              </a:ext>
            </a:extLst>
          </p:cNvPr>
          <p:cNvSpPr/>
          <p:nvPr/>
        </p:nvSpPr>
        <p:spPr>
          <a:xfrm>
            <a:off x="3240000" y="4241597"/>
            <a:ext cx="268920" cy="55998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9" name="CustomShape 27">
            <a:extLst>
              <a:ext uri="{FF2B5EF4-FFF2-40B4-BE49-F238E27FC236}">
                <a16:creationId xmlns:a16="http://schemas.microsoft.com/office/drawing/2014/main" id="{0451D614-8177-C8EF-B3D1-9641A2D2D508}"/>
              </a:ext>
            </a:extLst>
          </p:cNvPr>
          <p:cNvSpPr/>
          <p:nvPr/>
        </p:nvSpPr>
        <p:spPr>
          <a:xfrm>
            <a:off x="3951450" y="4313862"/>
            <a:ext cx="3608010" cy="53892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9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4">
            <a:extLst>
              <a:ext uri="{FF2B5EF4-FFF2-40B4-BE49-F238E27FC236}">
                <a16:creationId xmlns:a16="http://schemas.microsoft.com/office/drawing/2014/main" id="{044977CA-F693-96D5-D578-E5EA990D5DDA}"/>
              </a:ext>
            </a:extLst>
          </p:cNvPr>
          <p:cNvSpPr txBox="1"/>
          <p:nvPr/>
        </p:nvSpPr>
        <p:spPr>
          <a:xfrm>
            <a:off x="360000" y="174789"/>
            <a:ext cx="5556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Forma de Acesso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516830-878F-C94D-E33A-BC6292947E68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r>
              <a:rPr lang="pt-BR" sz="14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Login e Senha: </a:t>
            </a:r>
            <a:r>
              <a:rPr lang="pt-BR" sz="1400" dirty="0">
                <a:solidFill>
                  <a:srgbClr val="0E4092"/>
                </a:solidFill>
                <a:latin typeface="Raleway Light"/>
                <a:ea typeface="Raleway Medium"/>
                <a:cs typeface="Raleway Medium"/>
                <a:sym typeface="Raleway Light"/>
              </a:rPr>
              <a:t>Conta </a:t>
            </a:r>
            <a:r>
              <a:rPr lang="pt-BR" sz="1400" dirty="0" err="1">
                <a:solidFill>
                  <a:srgbClr val="0E4092"/>
                </a:solidFill>
                <a:latin typeface="Raleway Light"/>
                <a:ea typeface="Raleway Medium"/>
                <a:cs typeface="Raleway Medium"/>
                <a:sym typeface="Raleway Light"/>
              </a:rPr>
              <a:t>Gov.Br</a:t>
            </a:r>
            <a:endParaRPr lang="pt-BR" sz="1400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endParaRPr lang="pt-BR" sz="1400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r>
              <a:rPr lang="pt-BR" sz="14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Perfil de acesso: </a:t>
            </a:r>
            <a:r>
              <a:rPr lang="pt-BR" sz="14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sua atribuição depende das ações que o usuário vai exercer.</a:t>
            </a: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endParaRPr lang="pt-BR" sz="1400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r>
              <a:rPr lang="pt-BR" sz="14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Alguns exemplos:</a:t>
            </a: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r>
              <a:rPr lang="pt-BR" sz="1400" b="1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Gestor responsável pela Unidade de Ensino </a:t>
            </a:r>
            <a:r>
              <a:rPr lang="pt-BR" sz="14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– perfil gerenciado pelo respectivo órgão validador da instituição.</a:t>
            </a: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endParaRPr lang="pt-BR" sz="1400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r>
              <a:rPr lang="pt-BR" sz="1400" b="1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Gestor da unidade de ensino </a:t>
            </a:r>
            <a:r>
              <a:rPr lang="pt-BR" sz="14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– perfil gerenciado pelo gestor responsável pela unidade de ensino.</a:t>
            </a: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endParaRPr lang="pt-BR" sz="1400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indent="0" algn="l">
              <a:buClr>
                <a:srgbClr val="000000"/>
              </a:buClr>
              <a:buSzPts val="1800"/>
            </a:pPr>
            <a:r>
              <a:rPr lang="pt-BR" sz="1400" b="1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Gestor Autenticador </a:t>
            </a:r>
            <a:r>
              <a:rPr lang="pt-BR" sz="1400" dirty="0">
                <a:solidFill>
                  <a:srgbClr val="0E4092"/>
                </a:solidFill>
                <a:latin typeface="Raleway Light"/>
                <a:ea typeface="Raleway Light"/>
                <a:cs typeface="Raleway Light"/>
                <a:sym typeface="Raleway Light"/>
              </a:rPr>
              <a:t>- perfil gerenciado pelo gestor responsável pela unidade de ensino.</a:t>
            </a:r>
          </a:p>
          <a:p>
            <a:pPr marL="0" indent="0" algn="l">
              <a:buClr>
                <a:srgbClr val="000000"/>
              </a:buClr>
              <a:buSzPts val="1800"/>
              <a:buFont typeface="Arial"/>
              <a:buNone/>
            </a:pPr>
            <a:endParaRPr lang="pt-BR" sz="1400" dirty="0">
              <a:solidFill>
                <a:srgbClr val="0E4092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4" name="Espaço Reservado para Conteúdo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4916E34-7E45-3A39-518D-9D4FA7BB2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93" y="1055434"/>
            <a:ext cx="4429743" cy="36104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323C9B6D-07F0-7A9A-D8EE-58AD26881B1B}"/>
              </a:ext>
            </a:extLst>
          </p:cNvPr>
          <p:cNvSpPr txBox="1"/>
          <p:nvPr/>
        </p:nvSpPr>
        <p:spPr>
          <a:xfrm>
            <a:off x="477764" y="76200"/>
            <a:ext cx="6241691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Responsabilidades das Unidades de Ensino</a:t>
            </a:r>
            <a:endParaRPr sz="40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68649E14-2CCF-93EB-F7F0-517815105289}"/>
              </a:ext>
            </a:extLst>
          </p:cNvPr>
          <p:cNvSpPr txBox="1"/>
          <p:nvPr/>
        </p:nvSpPr>
        <p:spPr>
          <a:xfrm>
            <a:off x="464018" y="1491942"/>
            <a:ext cx="8215964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r>
              <a:rPr lang="pt-BR" sz="18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Conforme art. 6º, inciso IV, da portaria 31: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lang="pt-BR" sz="1800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Realizar o </a:t>
            </a:r>
            <a:r>
              <a:rPr lang="pt-BR" sz="1800" b="0" i="0" u="none" strike="noStrike" cap="none" dirty="0" err="1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pré</a:t>
            </a:r>
            <a:r>
              <a:rPr lang="pt-BR" sz="18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-cadastro da </a:t>
            </a:r>
            <a:r>
              <a:rPr lang="pt-BR" sz="18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unidade de Ensino no sistema;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lang="pt-BR" sz="1800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Rea</a:t>
            </a:r>
            <a:r>
              <a:rPr lang="pt-BR" sz="18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lizar o </a:t>
            </a:r>
            <a:r>
              <a:rPr lang="pt-BR" sz="1800" dirty="0" err="1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pré</a:t>
            </a:r>
            <a:r>
              <a:rPr lang="pt-BR" sz="18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-cadastro dos cursos técnicos ofertados;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lang="pt-BR" sz="1800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Cadastrar suas ofertas (ciclos de matrícula)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lang="pt-BR" sz="1800" b="0" i="0" u="none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Cadastrar as matrículas dos alunos e mantê-las atualizadas;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lang="pt-BR" sz="1800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8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Validar os di</a:t>
            </a:r>
            <a:r>
              <a:rPr lang="pt-BR" sz="18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plomas dos alunos concluintes de curso técnico.</a:t>
            </a:r>
            <a:endParaRPr sz="1800" b="0" i="0" u="none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6">
            <a:extLst>
              <a:ext uri="{FF2B5EF4-FFF2-40B4-BE49-F238E27FC236}">
                <a16:creationId xmlns:a16="http://schemas.microsoft.com/office/drawing/2014/main" id="{FE40CA46-EF0D-11FA-24EA-7878BACE1646}"/>
              </a:ext>
            </a:extLst>
          </p:cNvPr>
          <p:cNvSpPr txBox="1"/>
          <p:nvPr/>
        </p:nvSpPr>
        <p:spPr>
          <a:xfrm>
            <a:off x="360000" y="0"/>
            <a:ext cx="6207055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800" dirty="0">
                <a:solidFill>
                  <a:srgbClr val="002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Responsabilidades dos Órgãos Validadores</a:t>
            </a:r>
            <a:endParaRPr sz="3800" b="0" i="0" u="none" strike="noStrike" cap="none" dirty="0">
              <a:solidFill>
                <a:srgbClr val="002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" name="Google Shape;137;p6">
            <a:extLst>
              <a:ext uri="{FF2B5EF4-FFF2-40B4-BE49-F238E27FC236}">
                <a16:creationId xmlns:a16="http://schemas.microsoft.com/office/drawing/2014/main" id="{3CD593CE-0F33-0B2C-7C43-63EE03D2DC04}"/>
              </a:ext>
            </a:extLst>
          </p:cNvPr>
          <p:cNvSpPr txBox="1"/>
          <p:nvPr/>
        </p:nvSpPr>
        <p:spPr>
          <a:xfrm>
            <a:off x="464018" y="1198117"/>
            <a:ext cx="8215964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>
              <a:buClr>
                <a:srgbClr val="434343"/>
              </a:buClr>
              <a:buSzPts val="1800"/>
            </a:pP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Conforme art. 6º, inciso III, da portaria 31: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supervisionar o registro de informações efetuado pelas instituições do seu respectivo sistema de ensino, atestando a veracidade das informações inseridas pelas instituições e/ou unidades de ensino e a conformidade com os atos autorizativos e regulatórios dos seus cursos;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lang="pt-BR" sz="1600" b="0" i="0" u="none" strike="noStrike" cap="none" dirty="0">
              <a:solidFill>
                <a:srgbClr val="0E409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0050" indent="-285750"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Gerar código de acesso inicial para unidades que precisam se cadastrar no sistema;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Deferir/Indeferir </a:t>
            </a:r>
            <a:r>
              <a:rPr lang="pt-BR" sz="1600" b="0" i="0" u="none" strike="noStrike" cap="none" dirty="0" err="1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pré</a:t>
            </a: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-castrado de unidade de ensino;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Deferir/Indeferir </a:t>
            </a:r>
            <a:r>
              <a:rPr lang="pt-BR" sz="1600" b="0" i="0" u="none" strike="noStrike" cap="none" dirty="0" err="1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pré</a:t>
            </a: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-cadastro de cursos técnicos;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Gerenciar cadastros das unidades de ensino e atos autorizativos de cursos técnicos;</a:t>
            </a: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</a:t>
            </a:r>
            <a:r>
              <a:rPr lang="pt-BR" sz="1600" b="0" i="0" u="none" strike="noStrike" cap="none" dirty="0">
                <a:solidFill>
                  <a:srgbClr val="0E409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rientar as instituições e/ou unidades de ensino do seu respectivo sistema de ensino quanto ao uso do Sistec</a:t>
            </a: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6688995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1058</Words>
  <Application>Microsoft Office PowerPoint</Application>
  <PresentationFormat>Apresentação na tela (16:9)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Raleway Black</vt:lpstr>
      <vt:lpstr>Calibri</vt:lpstr>
      <vt:lpstr>Raleway Medium</vt:lpstr>
      <vt:lpstr>Playfair Display</vt:lpstr>
      <vt:lpstr>Helvetica Neue</vt:lpstr>
      <vt:lpstr>Arial</vt:lpstr>
      <vt:lpstr>Raleway Light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Camila Rios Batista</cp:lastModifiedBy>
  <cp:revision>12</cp:revision>
  <dcterms:modified xsi:type="dcterms:W3CDTF">2024-04-18T18:45:27Z</dcterms:modified>
</cp:coreProperties>
</file>